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37" r:id="rId5"/>
    <p:sldId id="359" r:id="rId6"/>
    <p:sldId id="353" r:id="rId7"/>
    <p:sldId id="344" r:id="rId8"/>
    <p:sldId id="326" r:id="rId9"/>
    <p:sldId id="354" r:id="rId10"/>
    <p:sldId id="355" r:id="rId11"/>
    <p:sldId id="356" r:id="rId12"/>
    <p:sldId id="346" r:id="rId13"/>
    <p:sldId id="325" r:id="rId14"/>
    <p:sldId id="330" r:id="rId15"/>
    <p:sldId id="345" r:id="rId16"/>
    <p:sldId id="349" r:id="rId17"/>
    <p:sldId id="347" r:id="rId18"/>
    <p:sldId id="352" r:id="rId19"/>
    <p:sldId id="329" r:id="rId20"/>
    <p:sldId id="351" r:id="rId21"/>
    <p:sldId id="322" r:id="rId22"/>
    <p:sldId id="348" r:id="rId23"/>
    <p:sldId id="350" r:id="rId24"/>
    <p:sldId id="357" r:id="rId25"/>
    <p:sldId id="358" r:id="rId26"/>
    <p:sldId id="332" r:id="rId27"/>
  </p:sldIdLst>
  <p:sldSz cx="12192000" cy="6858000"/>
  <p:notesSz cx="6858000" cy="9144000"/>
  <p:embeddedFontLst>
    <p:embeddedFont>
      <p:font typeface="Pretendard ExtraLight" panose="020B0604020202020204" charset="-127"/>
      <p:regular r:id="rId30"/>
    </p:embeddedFont>
    <p:embeddedFont>
      <p:font typeface="Pretendard" panose="02000503000000020004" pitchFamily="50" charset="-127"/>
      <p:regular r:id="rId31"/>
      <p:bold r:id="rId32"/>
    </p:embeddedFont>
    <p:embeddedFont>
      <p:font typeface="Pretendard Black" panose="02000A03000000020004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9F9"/>
    <a:srgbClr val="F5F8F8"/>
    <a:srgbClr val="023BF5"/>
    <a:srgbClr val="2B33EA"/>
    <a:srgbClr val="AEAEAF"/>
    <a:srgbClr val="2E2D2E"/>
    <a:srgbClr val="FF8E72"/>
    <a:srgbClr val="FF6F59"/>
    <a:srgbClr val="55CEE1"/>
    <a:srgbClr val="110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52345-B0D4-F94E-A280-93A8F4738EFB}" v="197" dt="2026-01-22T08:13:37.267"/>
    <p1510:client id="{CE0BBCA1-18DE-694B-A406-7DC5AA658B2F}" v="105" dt="2026-01-23T06:46:39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9"/>
    <p:restoredTop sz="91265"/>
  </p:normalViewPr>
  <p:slideViewPr>
    <p:cSldViewPr snapToGrid="0">
      <p:cViewPr varScale="1">
        <p:scale>
          <a:sx n="102" d="100"/>
          <a:sy n="102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89" d="100"/>
          <a:sy n="189" d="100"/>
        </p:scale>
        <p:origin x="619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E621F27-BD8E-F9EE-DCA6-EBC5394294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CB9D6-A382-B796-473B-3236E6D6DC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E0C7B-A741-8049-A93F-25267FC6E9C7}" type="datetimeFigureOut">
              <a:rPr kumimoji="1" lang="ko-KR" altLang="en-US" smtClean="0">
                <a:latin typeface="Pretendard" panose="02000503000000020004" pitchFamily="50" charset="-127"/>
                <a:ea typeface="Pretendard" panose="02000503000000020004" pitchFamily="50" charset="-127"/>
              </a:rPr>
              <a:t>2026-01-28</a:t>
            </a:fld>
            <a:endParaRPr kumimoji="1"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2482CA-8B87-F39E-EADE-D83D7482F3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9C3D8D-9746-94A4-FA4E-9A36348F55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C7EBD-B930-D240-9DB9-C92B422DE41E}" type="slidenum">
              <a:rPr kumimoji="1" lang="ko-KR" altLang="en-US" smtClean="0">
                <a:latin typeface="Pretendard" panose="02000503000000020004" pitchFamily="50" charset="-127"/>
                <a:ea typeface="Pretendard" panose="02000503000000020004" pitchFamily="50" charset="-127"/>
              </a:rPr>
              <a:t>‹#›</a:t>
            </a:fld>
            <a:endParaRPr kumimoji="1"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406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EE63C4B-6D16-B049-B39A-401C4D00CD03}" type="datetimeFigureOut">
              <a:rPr kumimoji="1" lang="ko-KR" altLang="en-US" smtClean="0"/>
              <a:pPr/>
              <a:t>2026-01-28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87BA8A1B-BB83-D44E-8A73-225C04EF4E7D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509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b="1" i="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b="1" i="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b="1" i="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b="1" i="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b="1" i="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02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48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29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0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105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52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0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7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55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29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48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799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33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98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669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0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03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85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9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12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7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8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8A1B-BB83-D44E-8A73-225C04EF4E7D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3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52942472-70CF-0DBC-583C-BC9637809836}"/>
              </a:ext>
            </a:extLst>
          </p:cNvPr>
          <p:cNvSpPr txBox="1">
            <a:spLocks/>
          </p:cNvSpPr>
          <p:nvPr userDrawn="1"/>
        </p:nvSpPr>
        <p:spPr>
          <a:xfrm>
            <a:off x="388887" y="264409"/>
            <a:ext cx="2455800" cy="1938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B9FE4F4-B926-E487-1EAF-FF5470E2C03F}"/>
              </a:ext>
            </a:extLst>
          </p:cNvPr>
          <p:cNvCxnSpPr>
            <a:cxnSpLocks/>
          </p:cNvCxnSpPr>
          <p:nvPr userDrawn="1"/>
        </p:nvCxnSpPr>
        <p:spPr>
          <a:xfrm>
            <a:off x="2939143" y="361359"/>
            <a:ext cx="7173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1DD3D65-47A4-F744-C3C6-39E4E44A2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8968" y="269361"/>
            <a:ext cx="1025607" cy="1956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9ADB1F-EB34-01C1-3A27-DD0E63450BAC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55D92B5-974A-5A43-7C8C-1DCECDBC27CF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4F2E1-3D72-297F-F9E6-5D395D448472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9" name="그림 8" descr="로고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EC4397-5394-2610-3B2C-09672D8AC1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65692"/>
            <a:ext cx="5627186" cy="5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4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gradFill>
          <a:gsLst>
            <a:gs pos="0">
              <a:schemeClr val="accent3"/>
            </a:gs>
            <a:gs pos="49000">
              <a:schemeClr val="accent4"/>
            </a:gs>
            <a:gs pos="99000">
              <a:schemeClr val="accent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6BAEB0-71A6-682D-26EC-09791B8C8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alphaModFix amt="17000"/>
          </a:blip>
          <a:srcRect l="12286" b="12286"/>
          <a:stretch>
            <a:fillRect/>
          </a:stretch>
        </p:blipFill>
        <p:spPr>
          <a:xfrm>
            <a:off x="0" y="1254954"/>
            <a:ext cx="5603046" cy="5603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0FE40E-DECE-7610-0572-9C856CF62D65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AC0E0-735B-673C-CE00-4B283998B883}"/>
              </a:ext>
            </a:extLst>
          </p:cNvPr>
          <p:cNvGrpSpPr/>
          <p:nvPr userDrawn="1"/>
        </p:nvGrpSpPr>
        <p:grpSpPr>
          <a:xfrm>
            <a:off x="11357751" y="227228"/>
            <a:ext cx="576536" cy="199538"/>
            <a:chOff x="11395075" y="227228"/>
            <a:chExt cx="576536" cy="199538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4EBFFD56-231D-A0C6-9AE8-271210A8B03A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4DCB7-9D2D-F815-E222-C15CBB303446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chemeClr val="bg1">
                      <a:alpha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D25A0BE2-F5F9-995F-A914-80F890FB71C9}"/>
              </a:ext>
            </a:extLst>
          </p:cNvPr>
          <p:cNvSpPr/>
          <p:nvPr userDrawn="1"/>
        </p:nvSpPr>
        <p:spPr>
          <a:xfrm rot="16200000">
            <a:off x="5807573" y="-425294"/>
            <a:ext cx="4704183" cy="8064675"/>
          </a:xfrm>
          <a:prstGeom prst="round2SameRect">
            <a:avLst>
              <a:gd name="adj1" fmla="val 562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51B315-DC9A-1042-B995-107A759216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bg>
      <p:bgPr>
        <a:gradFill>
          <a:gsLst>
            <a:gs pos="0">
              <a:schemeClr val="accent3"/>
            </a:gs>
            <a:gs pos="49000">
              <a:schemeClr val="accent4"/>
            </a:gs>
            <a:gs pos="99000">
              <a:schemeClr val="accent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DF32A865-EB16-8A63-C4CF-5DC1925CA904}"/>
              </a:ext>
            </a:extLst>
          </p:cNvPr>
          <p:cNvSpPr/>
          <p:nvPr userDrawn="1"/>
        </p:nvSpPr>
        <p:spPr>
          <a:xfrm rot="16200000">
            <a:off x="4026776" y="-2181312"/>
            <a:ext cx="5029200" cy="11301247"/>
          </a:xfrm>
          <a:prstGeom prst="round2SameRect">
            <a:avLst>
              <a:gd name="adj1" fmla="val 5263"/>
              <a:gd name="adj2" fmla="val 0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5F136-F78C-CD9E-272B-6973A6C3EC5E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D9E4E8-2936-D682-1454-1D9842125ACE}"/>
              </a:ext>
            </a:extLst>
          </p:cNvPr>
          <p:cNvGrpSpPr/>
          <p:nvPr userDrawn="1"/>
        </p:nvGrpSpPr>
        <p:grpSpPr>
          <a:xfrm>
            <a:off x="11357751" y="227228"/>
            <a:ext cx="576536" cy="199538"/>
            <a:chOff x="11395075" y="227228"/>
            <a:chExt cx="576536" cy="199538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F308E29-BDCE-3C8B-8722-22DD588B7E88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32CC0-E8FF-771A-2BF0-15FD0BC5647A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chemeClr val="bg1">
                      <a:alpha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83C1015-F0F5-93EB-C3DB-84C02F1BFC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  <a:lum bright="100000"/>
          </a:blip>
          <a:srcRect l="-2028" r="8820" b="12286"/>
          <a:stretch>
            <a:fillRect/>
          </a:stretch>
        </p:blipFill>
        <p:spPr>
          <a:xfrm>
            <a:off x="7166806" y="1254954"/>
            <a:ext cx="5025194" cy="4728958"/>
          </a:xfrm>
          <a:prstGeom prst="rect">
            <a:avLst/>
          </a:prstGeom>
        </p:spPr>
      </p:pic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FE8595-3C4C-B0D2-9B9B-16A59985D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93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bg>
      <p:bgPr>
        <a:gradFill>
          <a:gsLst>
            <a:gs pos="60000">
              <a:schemeClr val="accent3"/>
            </a:gs>
            <a:gs pos="20000">
              <a:schemeClr val="accent4"/>
            </a:gs>
            <a:gs pos="0">
              <a:schemeClr val="accent5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>
            <a:extLst>
              <a:ext uri="{FF2B5EF4-FFF2-40B4-BE49-F238E27FC236}">
                <a16:creationId xmlns:a16="http://schemas.microsoft.com/office/drawing/2014/main" id="{ABACE2EA-3989-B744-D861-852B5603F028}"/>
              </a:ext>
            </a:extLst>
          </p:cNvPr>
          <p:cNvSpPr/>
          <p:nvPr userDrawn="1"/>
        </p:nvSpPr>
        <p:spPr>
          <a:xfrm rot="16200000">
            <a:off x="2982685" y="-2351318"/>
            <a:ext cx="6226633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448E-2985-C673-9E58-F2C9E839FE14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EA8E02-1680-BF2E-599E-D768B05EC9CB}"/>
              </a:ext>
            </a:extLst>
          </p:cNvPr>
          <p:cNvGrpSpPr/>
          <p:nvPr userDrawn="1"/>
        </p:nvGrpSpPr>
        <p:grpSpPr>
          <a:xfrm>
            <a:off x="11357751" y="227228"/>
            <a:ext cx="576536" cy="199538"/>
            <a:chOff x="11395075" y="227228"/>
            <a:chExt cx="576536" cy="1995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34B8781-C996-B504-E16E-C405F3062762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6E4BF-84A3-5FDC-2ABD-6207808782B2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chemeClr val="bg1">
                      <a:alpha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746829-37C3-6F2A-C0EE-78549B167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bg>
      <p:bgPr>
        <a:gradFill>
          <a:gsLst>
            <a:gs pos="60000">
              <a:schemeClr val="accent3"/>
            </a:gs>
            <a:gs pos="20000">
              <a:schemeClr val="accent4"/>
            </a:gs>
            <a:gs pos="0">
              <a:schemeClr val="accent5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992586-7E51-F5DF-C1C0-EC45227D335D}"/>
              </a:ext>
            </a:extLst>
          </p:cNvPr>
          <p:cNvSpPr/>
          <p:nvPr userDrawn="1"/>
        </p:nvSpPr>
        <p:spPr>
          <a:xfrm>
            <a:off x="0" y="380183"/>
            <a:ext cx="12192000" cy="5617032"/>
          </a:xfrm>
          <a:prstGeom prst="rect">
            <a:avLst/>
          </a:prstGeom>
          <a:gradFill>
            <a:gsLst>
              <a:gs pos="45000">
                <a:schemeClr val="accent3">
                  <a:lumMod val="50000"/>
                  <a:alpha val="0"/>
                </a:schemeClr>
              </a:gs>
              <a:gs pos="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4C9216-BBF1-F5ED-0165-65C6CFD393EA}"/>
              </a:ext>
            </a:extLst>
          </p:cNvPr>
          <p:cNvGrpSpPr/>
          <p:nvPr userDrawn="1"/>
        </p:nvGrpSpPr>
        <p:grpSpPr>
          <a:xfrm>
            <a:off x="11357751" y="227228"/>
            <a:ext cx="576536" cy="199538"/>
            <a:chOff x="11357751" y="227228"/>
            <a:chExt cx="576536" cy="199538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BF3A1A96-F498-49E9-F6B8-B56C47A3BAB4}"/>
                </a:ext>
              </a:extLst>
            </p:cNvPr>
            <p:cNvSpPr/>
            <p:nvPr/>
          </p:nvSpPr>
          <p:spPr>
            <a:xfrm>
              <a:off x="11357751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A6B642-B275-388E-76D7-B5016C2B1BBF}"/>
                </a:ext>
              </a:extLst>
            </p:cNvPr>
            <p:cNvSpPr txBox="1"/>
            <p:nvPr/>
          </p:nvSpPr>
          <p:spPr>
            <a:xfrm>
              <a:off x="11488924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chemeClr val="bg1">
                      <a:alpha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CB0E-F86D-C52B-8072-F7023E385252}"/>
              </a:ext>
            </a:extLst>
          </p:cNvPr>
          <p:cNvSpPr/>
          <p:nvPr userDrawn="1"/>
        </p:nvSpPr>
        <p:spPr>
          <a:xfrm>
            <a:off x="0" y="1247948"/>
            <a:ext cx="12192000" cy="561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FABDAA9F-B35E-C260-D3A4-B15A2535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319" y="730389"/>
            <a:ext cx="11229361" cy="223010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  <a:lvl2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2pPr>
            <a:lvl3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3pPr>
            <a:lvl4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4pPr>
            <a:lvl5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448E-2985-C673-9E58-F2C9E839FE14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031DC7-D700-2F26-4CC7-BD6EFAF4C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콘텐츠 2개">
    <p:bg>
      <p:bgPr>
        <a:gradFill>
          <a:gsLst>
            <a:gs pos="60000">
              <a:schemeClr val="accent3"/>
            </a:gs>
            <a:gs pos="20000">
              <a:schemeClr val="accent4"/>
            </a:gs>
            <a:gs pos="0">
              <a:schemeClr val="accent5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992586-7E51-F5DF-C1C0-EC45227D335D}"/>
              </a:ext>
            </a:extLst>
          </p:cNvPr>
          <p:cNvSpPr/>
          <p:nvPr userDrawn="1"/>
        </p:nvSpPr>
        <p:spPr>
          <a:xfrm>
            <a:off x="0" y="380183"/>
            <a:ext cx="12192000" cy="5617032"/>
          </a:xfrm>
          <a:prstGeom prst="rect">
            <a:avLst/>
          </a:prstGeom>
          <a:gradFill>
            <a:gsLst>
              <a:gs pos="45000">
                <a:schemeClr val="accent3">
                  <a:lumMod val="50000"/>
                  <a:alpha val="0"/>
                </a:schemeClr>
              </a:gs>
              <a:gs pos="0">
                <a:schemeClr val="accent3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4C9216-BBF1-F5ED-0165-65C6CFD393EA}"/>
              </a:ext>
            </a:extLst>
          </p:cNvPr>
          <p:cNvGrpSpPr/>
          <p:nvPr userDrawn="1"/>
        </p:nvGrpSpPr>
        <p:grpSpPr>
          <a:xfrm>
            <a:off x="11357751" y="227228"/>
            <a:ext cx="576536" cy="199538"/>
            <a:chOff x="11357751" y="227228"/>
            <a:chExt cx="576536" cy="199538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BF3A1A96-F498-49E9-F6B8-B56C47A3BAB4}"/>
                </a:ext>
              </a:extLst>
            </p:cNvPr>
            <p:cNvSpPr/>
            <p:nvPr/>
          </p:nvSpPr>
          <p:spPr>
            <a:xfrm>
              <a:off x="11357751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A6B642-B275-388E-76D7-B5016C2B1BBF}"/>
                </a:ext>
              </a:extLst>
            </p:cNvPr>
            <p:cNvSpPr txBox="1"/>
            <p:nvPr/>
          </p:nvSpPr>
          <p:spPr>
            <a:xfrm>
              <a:off x="11488924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chemeClr val="bg1">
                      <a:alpha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CB0E-F86D-C52B-8072-F7023E385252}"/>
              </a:ext>
            </a:extLst>
          </p:cNvPr>
          <p:cNvSpPr/>
          <p:nvPr userDrawn="1"/>
        </p:nvSpPr>
        <p:spPr>
          <a:xfrm>
            <a:off x="0" y="1247948"/>
            <a:ext cx="12192000" cy="5617032"/>
          </a:xfrm>
          <a:prstGeom prst="rect">
            <a:avLst/>
          </a:prstGeom>
          <a:solidFill>
            <a:srgbClr val="F5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FABDAA9F-B35E-C260-D3A4-B15A2535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319" y="730389"/>
            <a:ext cx="11229361" cy="223010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  <a:lvl2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2pPr>
            <a:lvl3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3pPr>
            <a:lvl4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4pPr>
            <a:lvl5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031DC7-D700-2F26-4CC7-BD6EFAF4C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2462F-E9E1-7AA6-934E-5AC07834096A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78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콘텐츠 2개">
    <p:bg>
      <p:bgPr>
        <a:gradFill>
          <a:gsLst>
            <a:gs pos="60000">
              <a:schemeClr val="accent3"/>
            </a:gs>
            <a:gs pos="20000">
              <a:schemeClr val="accent4"/>
            </a:gs>
            <a:gs pos="0">
              <a:schemeClr val="accent5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9BC2F1-F8A9-7760-AF10-414CBC5C6D79}"/>
              </a:ext>
            </a:extLst>
          </p:cNvPr>
          <p:cNvSpPr/>
          <p:nvPr userDrawn="1"/>
        </p:nvSpPr>
        <p:spPr>
          <a:xfrm>
            <a:off x="0" y="373203"/>
            <a:ext cx="12192000" cy="6484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448E-2985-C673-9E58-F2C9E839FE14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0A5E9B-955C-C248-B007-06BE0C140F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68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8A5D53F-49F6-2322-2DE4-82854DF03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2812" y="587836"/>
            <a:ext cx="552505" cy="552505"/>
          </a:xfrm>
          <a:prstGeom prst="rect">
            <a:avLst/>
          </a:prstGeom>
        </p:spPr>
      </p:pic>
      <p:sp>
        <p:nvSpPr>
          <p:cNvPr id="13" name="제목 7">
            <a:extLst>
              <a:ext uri="{FF2B5EF4-FFF2-40B4-BE49-F238E27FC236}">
                <a16:creationId xmlns:a16="http://schemas.microsoft.com/office/drawing/2014/main" id="{0996BE32-AEA3-12D1-66E1-636F768BEB5E}"/>
              </a:ext>
            </a:extLst>
          </p:cNvPr>
          <p:cNvSpPr txBox="1">
            <a:spLocks/>
          </p:cNvSpPr>
          <p:nvPr userDrawn="1"/>
        </p:nvSpPr>
        <p:spPr>
          <a:xfrm>
            <a:off x="3563255" y="2492589"/>
            <a:ext cx="5065489" cy="1356910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8000" b="1" i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Thank you</a:t>
            </a:r>
            <a:endParaRPr lang="ko-KR" altLang="en-US" sz="8000" b="1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날짜 개체 틀 16">
            <a:extLst>
              <a:ext uri="{FF2B5EF4-FFF2-40B4-BE49-F238E27FC236}">
                <a16:creationId xmlns:a16="http://schemas.microsoft.com/office/drawing/2014/main" id="{013D3507-441E-A637-3744-75B16BC2A265}"/>
              </a:ext>
            </a:extLst>
          </p:cNvPr>
          <p:cNvSpPr txBox="1">
            <a:spLocks/>
          </p:cNvSpPr>
          <p:nvPr userDrawn="1"/>
        </p:nvSpPr>
        <p:spPr>
          <a:xfrm>
            <a:off x="3788225" y="4167691"/>
            <a:ext cx="2138407" cy="21544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b="1" i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contact@onepredict.com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46699A-ABE5-DD1C-7430-56220F9B2733}"/>
              </a:ext>
            </a:extLst>
          </p:cNvPr>
          <p:cNvSpPr/>
          <p:nvPr userDrawn="1"/>
        </p:nvSpPr>
        <p:spPr>
          <a:xfrm>
            <a:off x="3803216" y="3851799"/>
            <a:ext cx="169173" cy="169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7BA4106D-1CC6-2032-F940-7E5D182762D0}"/>
              </a:ext>
            </a:extLst>
          </p:cNvPr>
          <p:cNvSpPr/>
          <p:nvPr userDrawn="1"/>
        </p:nvSpPr>
        <p:spPr>
          <a:xfrm>
            <a:off x="4027549" y="3851798"/>
            <a:ext cx="395927" cy="16917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날짜 개체 틀 16">
            <a:extLst>
              <a:ext uri="{FF2B5EF4-FFF2-40B4-BE49-F238E27FC236}">
                <a16:creationId xmlns:a16="http://schemas.microsoft.com/office/drawing/2014/main" id="{BB2B2D3E-BC0E-E89B-663F-CA2528DB84CF}"/>
              </a:ext>
            </a:extLst>
          </p:cNvPr>
          <p:cNvSpPr txBox="1">
            <a:spLocks/>
          </p:cNvSpPr>
          <p:nvPr userDrawn="1"/>
        </p:nvSpPr>
        <p:spPr>
          <a:xfrm>
            <a:off x="10136651" y="242865"/>
            <a:ext cx="1708666" cy="2154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b="0" i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www.onepredict.ai</a:t>
            </a:r>
            <a:endParaRPr lang="en-US" altLang="ko-KR" sz="1400" b="0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07009DC-A3E7-B316-58DD-E39DEAC98CC1}"/>
              </a:ext>
            </a:extLst>
          </p:cNvPr>
          <p:cNvCxnSpPr>
            <a:cxnSpLocks/>
          </p:cNvCxnSpPr>
          <p:nvPr userDrawn="1"/>
        </p:nvCxnSpPr>
        <p:spPr>
          <a:xfrm>
            <a:off x="2951403" y="361359"/>
            <a:ext cx="72854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B0D7A8-D6B4-B493-7400-5324D3D69764}"/>
              </a:ext>
            </a:extLst>
          </p:cNvPr>
          <p:cNvSpPr txBox="1">
            <a:spLocks/>
          </p:cNvSpPr>
          <p:nvPr userDrawn="1"/>
        </p:nvSpPr>
        <p:spPr>
          <a:xfrm>
            <a:off x="388887" y="264409"/>
            <a:ext cx="2455800" cy="1938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</p:spTree>
    <p:extLst>
      <p:ext uri="{BB962C8B-B14F-4D97-AF65-F5344CB8AC3E}">
        <p14:creationId xmlns:p14="http://schemas.microsoft.com/office/powerpoint/2010/main" val="339826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>
          <a:gsLst>
            <a:gs pos="60000">
              <a:schemeClr val="bg2"/>
            </a:gs>
            <a:gs pos="20000">
              <a:schemeClr val="accent1"/>
            </a:gs>
            <a:gs pos="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6BAEB0-71A6-682D-26EC-09791B8C8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  <a:lum bright="100000"/>
          </a:blip>
          <a:srcRect l="12286" b="12286"/>
          <a:stretch>
            <a:fillRect/>
          </a:stretch>
        </p:blipFill>
        <p:spPr>
          <a:xfrm>
            <a:off x="0" y="1254954"/>
            <a:ext cx="5603046" cy="5603046"/>
          </a:xfrm>
          <a:prstGeom prst="rect">
            <a:avLst/>
          </a:prstGeom>
        </p:spPr>
      </p:pic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17ED7885-E52B-0F20-6594-C3F4ABBEF620}"/>
              </a:ext>
            </a:extLst>
          </p:cNvPr>
          <p:cNvSpPr/>
          <p:nvPr userDrawn="1"/>
        </p:nvSpPr>
        <p:spPr>
          <a:xfrm rot="16200000">
            <a:off x="5807573" y="-425294"/>
            <a:ext cx="4704183" cy="8064675"/>
          </a:xfrm>
          <a:prstGeom prst="round2SameRect">
            <a:avLst>
              <a:gd name="adj1" fmla="val 368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FE40E-DECE-7610-0572-9C856CF62D65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57D9C-CA45-54B5-B06C-0B1F41713E2C}"/>
              </a:ext>
            </a:extLst>
          </p:cNvPr>
          <p:cNvSpPr txBox="1"/>
          <p:nvPr userDrawn="1"/>
        </p:nvSpPr>
        <p:spPr>
          <a:xfrm>
            <a:off x="4537435" y="1635697"/>
            <a:ext cx="111889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defTabSz="914400" fontAlgn="auto" latinLnBrk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-150" normalizeH="0" baseline="0">
                <a:ln>
                  <a:noFill/>
                </a:ln>
                <a:effectLst/>
                <a:uLnTx/>
                <a:uFillTx/>
                <a:latin typeface="Sandoll 돌 TTF 03 Bold" panose="020B0600000101010101" pitchFamily="50" charset="-127"/>
                <a:ea typeface="Sandoll 돌 TTF 03 Bold" panose="020B0600000101010101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kumimoji="0" lang="ko-KR" altLang="en-US" sz="20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7DC97968-F989-57FD-9F20-13AF8BB590D7}"/>
              </a:ext>
            </a:extLst>
          </p:cNvPr>
          <p:cNvCxnSpPr>
            <a:cxnSpLocks/>
          </p:cNvCxnSpPr>
          <p:nvPr userDrawn="1"/>
        </p:nvCxnSpPr>
        <p:spPr>
          <a:xfrm>
            <a:off x="4565488" y="2029968"/>
            <a:ext cx="76265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160050-BCEB-C0F5-60C6-B84290767BF4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F63708E6-68DA-9A5D-B1EE-B6A0CE1528F8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1162C-6CCC-AAD3-D23C-91F9203334A3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F2B70D-434E-3DA6-0271-CF90611FE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45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gradFill>
          <a:gsLst>
            <a:gs pos="60000">
              <a:schemeClr val="bg2"/>
            </a:gs>
            <a:gs pos="20000">
              <a:schemeClr val="accent1"/>
            </a:gs>
            <a:gs pos="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>
            <a:extLst>
              <a:ext uri="{FF2B5EF4-FFF2-40B4-BE49-F238E27FC236}">
                <a16:creationId xmlns:a16="http://schemas.microsoft.com/office/drawing/2014/main" id="{697DB6D7-7C05-DBAA-BC12-A0DA6C5E8755}"/>
              </a:ext>
            </a:extLst>
          </p:cNvPr>
          <p:cNvSpPr/>
          <p:nvPr userDrawn="1"/>
        </p:nvSpPr>
        <p:spPr>
          <a:xfrm rot="16200000">
            <a:off x="2982686" y="-2351318"/>
            <a:ext cx="6226631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DAB0A-D8BD-E84A-6F09-D359213FC4F5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AE4BED-0F2F-265D-6CB3-1436A5ECAD95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48238782-77F3-99D3-D537-7D75A803BCC3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EF5560-0069-5164-B2C3-ADA82F623528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2" name="그림 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481060-C1B8-7A3D-2D0D-5B973A343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4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gradFill>
          <a:gsLst>
            <a:gs pos="60000">
              <a:schemeClr val="bg2"/>
            </a:gs>
            <a:gs pos="20000">
              <a:schemeClr val="accent1"/>
            </a:gs>
            <a:gs pos="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12C7EB5-77AE-0793-8170-5EEAA2C11EDB}"/>
              </a:ext>
            </a:extLst>
          </p:cNvPr>
          <p:cNvSpPr/>
          <p:nvPr userDrawn="1"/>
        </p:nvSpPr>
        <p:spPr>
          <a:xfrm>
            <a:off x="0" y="401245"/>
            <a:ext cx="12192000" cy="5617032"/>
          </a:xfrm>
          <a:prstGeom prst="rect">
            <a:avLst/>
          </a:prstGeom>
          <a:gradFill>
            <a:gsLst>
              <a:gs pos="45000">
                <a:schemeClr val="bg2">
                  <a:alpha val="0"/>
                </a:schemeClr>
              </a:gs>
              <a:gs pos="0">
                <a:schemeClr val="bg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2725C7-A7A1-DE90-150C-96D8C280DF0A}"/>
              </a:ext>
            </a:extLst>
          </p:cNvPr>
          <p:cNvSpPr/>
          <p:nvPr userDrawn="1"/>
        </p:nvSpPr>
        <p:spPr>
          <a:xfrm>
            <a:off x="-1" y="1240968"/>
            <a:ext cx="12192000" cy="561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FE960E5-7B69-4C08-B28F-F9406271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319" y="715842"/>
            <a:ext cx="11229361" cy="25210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  <a:lvl2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2pPr>
            <a:lvl3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3pPr>
            <a:lvl4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4pPr>
            <a:lvl5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8FA4E-F3B6-CAC7-2822-C7F74D960BCD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440843-247E-1009-D43A-FAFA9FDB4F4C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DBB2A4B6-C7FB-D1C2-DA05-292B75C58F47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22D1E6-AC5B-74B1-B68D-9F77A399CE59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2" name="그림 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B29B5E-834D-BB3B-43BE-B5ACE09581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bg>
      <p:bgPr>
        <a:gradFill>
          <a:gsLst>
            <a:gs pos="60000">
              <a:schemeClr val="bg2"/>
            </a:gs>
            <a:gs pos="20000">
              <a:schemeClr val="accent1"/>
            </a:gs>
            <a:gs pos="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12C7EB5-77AE-0793-8170-5EEAA2C11EDB}"/>
              </a:ext>
            </a:extLst>
          </p:cNvPr>
          <p:cNvSpPr/>
          <p:nvPr userDrawn="1"/>
        </p:nvSpPr>
        <p:spPr>
          <a:xfrm>
            <a:off x="0" y="401245"/>
            <a:ext cx="12192000" cy="5617032"/>
          </a:xfrm>
          <a:prstGeom prst="rect">
            <a:avLst/>
          </a:prstGeom>
          <a:gradFill>
            <a:gsLst>
              <a:gs pos="45000">
                <a:schemeClr val="bg2">
                  <a:alpha val="0"/>
                </a:schemeClr>
              </a:gs>
              <a:gs pos="0">
                <a:schemeClr val="bg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2725C7-A7A1-DE90-150C-96D8C280DF0A}"/>
              </a:ext>
            </a:extLst>
          </p:cNvPr>
          <p:cNvSpPr/>
          <p:nvPr userDrawn="1"/>
        </p:nvSpPr>
        <p:spPr>
          <a:xfrm>
            <a:off x="0" y="1240968"/>
            <a:ext cx="12192000" cy="5617032"/>
          </a:xfrm>
          <a:prstGeom prst="rect">
            <a:avLst/>
          </a:prstGeom>
          <a:solidFill>
            <a:srgbClr val="F5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FE960E5-7B69-4C08-B28F-F9406271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319" y="715842"/>
            <a:ext cx="11229361" cy="25210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  <a:lvl2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2pPr>
            <a:lvl3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3pPr>
            <a:lvl4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4pPr>
            <a:lvl5pPr>
              <a:defRPr>
                <a:latin typeface="Pretendard" panose="020B0600000101010101" pitchFamily="50" charset="-127"/>
                <a:ea typeface="Pretendar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440843-247E-1009-D43A-FAFA9FDB4F4C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DBB2A4B6-C7FB-D1C2-DA05-292B75C58F47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22D1E6-AC5B-74B1-B68D-9F77A399CE59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21B17F-A658-26F5-B260-177268A46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48F9B7-43DE-DAC5-D4CE-760E9895ACAA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180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bg>
      <p:bgPr>
        <a:gradFill>
          <a:gsLst>
            <a:gs pos="60000">
              <a:schemeClr val="bg2"/>
            </a:gs>
            <a:gs pos="20000">
              <a:schemeClr val="accent1"/>
            </a:gs>
            <a:gs pos="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2725C7-A7A1-DE90-150C-96D8C280DF0A}"/>
              </a:ext>
            </a:extLst>
          </p:cNvPr>
          <p:cNvSpPr/>
          <p:nvPr userDrawn="1"/>
        </p:nvSpPr>
        <p:spPr>
          <a:xfrm>
            <a:off x="0" y="380183"/>
            <a:ext cx="12192000" cy="6484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i="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8FA4E-F3B6-CAC7-2822-C7F74D960BCD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4A2177-4914-3C46-14B2-B07A6846E266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A50258CB-FA93-C3DC-36A1-3F2B9EFAC7DD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362DD-1059-546C-FE48-865F9FD6223A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2B8C36-5C1B-C8D7-F509-E1A418C88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7547" y="6424035"/>
            <a:ext cx="976739" cy="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7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로고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EBCA34-7C18-AD40-47F5-08EFD6345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5692"/>
            <a:ext cx="5627186" cy="5592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FA02-87C4-B23B-EC31-B59C02706DB9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DE9B23-279E-C7C6-5F1F-8F95511DF653}"/>
              </a:ext>
            </a:extLst>
          </p:cNvPr>
          <p:cNvGrpSpPr/>
          <p:nvPr userDrawn="1"/>
        </p:nvGrpSpPr>
        <p:grpSpPr>
          <a:xfrm>
            <a:off x="6285346" y="3259826"/>
            <a:ext cx="620260" cy="169174"/>
            <a:chOff x="6285346" y="3603282"/>
            <a:chExt cx="620260" cy="16917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292CC2D-78E5-BF31-914F-8AAF531550B1}"/>
                </a:ext>
              </a:extLst>
            </p:cNvPr>
            <p:cNvSpPr/>
            <p:nvPr/>
          </p:nvSpPr>
          <p:spPr>
            <a:xfrm>
              <a:off x="6285346" y="3603283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64917BA9-D964-DF15-3946-96337F574AEA}"/>
                </a:ext>
              </a:extLst>
            </p:cNvPr>
            <p:cNvSpPr/>
            <p:nvPr/>
          </p:nvSpPr>
          <p:spPr>
            <a:xfrm>
              <a:off x="6509679" y="3603282"/>
              <a:ext cx="395927" cy="16917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제목 개체 틀 1">
            <a:extLst>
              <a:ext uri="{FF2B5EF4-FFF2-40B4-BE49-F238E27FC236}">
                <a16:creationId xmlns:a16="http://schemas.microsoft.com/office/drawing/2014/main" id="{5C83D03A-E6C8-25F7-52A0-D0CA02B79AEF}"/>
              </a:ext>
            </a:extLst>
          </p:cNvPr>
          <p:cNvSpPr txBox="1">
            <a:spLocks/>
          </p:cNvSpPr>
          <p:nvPr userDrawn="1"/>
        </p:nvSpPr>
        <p:spPr>
          <a:xfrm>
            <a:off x="388887" y="264409"/>
            <a:ext cx="2455800" cy="1938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14C8BB20-B8DE-8BFF-4F84-799CE373201B}"/>
              </a:ext>
            </a:extLst>
          </p:cNvPr>
          <p:cNvCxnSpPr>
            <a:cxnSpLocks/>
          </p:cNvCxnSpPr>
          <p:nvPr userDrawn="1"/>
        </p:nvCxnSpPr>
        <p:spPr>
          <a:xfrm>
            <a:off x="2939143" y="361359"/>
            <a:ext cx="7173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EF2016A-D4DA-6870-CBDE-8997DA6F43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98968" y="269361"/>
            <a:ext cx="1025607" cy="19560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BB6E8A6-BF01-1F93-972D-11D40D98F6DB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FC2B0E3-1F44-3036-9751-204FE73C1E15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520084-8DF6-5C79-8CE4-66793A64EDF1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01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로고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EBCA34-7C18-AD40-47F5-08EFD6345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5692"/>
            <a:ext cx="5627186" cy="5592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FA02-87C4-B23B-EC31-B59C02706DB9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DE9B23-279E-C7C6-5F1F-8F95511DF653}"/>
              </a:ext>
            </a:extLst>
          </p:cNvPr>
          <p:cNvGrpSpPr/>
          <p:nvPr userDrawn="1"/>
        </p:nvGrpSpPr>
        <p:grpSpPr>
          <a:xfrm>
            <a:off x="6285346" y="3259826"/>
            <a:ext cx="620260" cy="169174"/>
            <a:chOff x="6285346" y="3603282"/>
            <a:chExt cx="620260" cy="16917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292CC2D-78E5-BF31-914F-8AAF531550B1}"/>
                </a:ext>
              </a:extLst>
            </p:cNvPr>
            <p:cNvSpPr/>
            <p:nvPr/>
          </p:nvSpPr>
          <p:spPr>
            <a:xfrm>
              <a:off x="6285346" y="3603283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64917BA9-D964-DF15-3946-96337F574AEA}"/>
                </a:ext>
              </a:extLst>
            </p:cNvPr>
            <p:cNvSpPr/>
            <p:nvPr/>
          </p:nvSpPr>
          <p:spPr>
            <a:xfrm>
              <a:off x="6509679" y="3603282"/>
              <a:ext cx="395927" cy="16917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제목 개체 틀 1">
            <a:extLst>
              <a:ext uri="{FF2B5EF4-FFF2-40B4-BE49-F238E27FC236}">
                <a16:creationId xmlns:a16="http://schemas.microsoft.com/office/drawing/2014/main" id="{5C83D03A-E6C8-25F7-52A0-D0CA02B79AEF}"/>
              </a:ext>
            </a:extLst>
          </p:cNvPr>
          <p:cNvSpPr txBox="1">
            <a:spLocks/>
          </p:cNvSpPr>
          <p:nvPr userDrawn="1"/>
        </p:nvSpPr>
        <p:spPr>
          <a:xfrm>
            <a:off x="388887" y="264409"/>
            <a:ext cx="2455800" cy="1938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14C8BB20-B8DE-8BFF-4F84-799CE373201B}"/>
              </a:ext>
            </a:extLst>
          </p:cNvPr>
          <p:cNvCxnSpPr>
            <a:cxnSpLocks/>
          </p:cNvCxnSpPr>
          <p:nvPr userDrawn="1"/>
        </p:nvCxnSpPr>
        <p:spPr>
          <a:xfrm>
            <a:off x="2939143" y="361359"/>
            <a:ext cx="7173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EF2016A-D4DA-6870-CBDE-8997DA6F43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98968" y="269361"/>
            <a:ext cx="1025607" cy="19560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BB6E8A6-BF01-1F93-972D-11D40D98F6DB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FC2B0E3-1F44-3036-9751-204FE73C1E15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520084-8DF6-5C79-8CE4-66793A64EDF1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047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로고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D1D4D-F3E5-01C8-9AA7-C0E7008CF7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5692"/>
            <a:ext cx="5627186" cy="5592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FA02-87C4-B23B-EC31-B59C02706DB9}"/>
              </a:ext>
            </a:extLst>
          </p:cNvPr>
          <p:cNvSpPr txBox="1"/>
          <p:nvPr userDrawn="1"/>
        </p:nvSpPr>
        <p:spPr>
          <a:xfrm>
            <a:off x="257713" y="6440657"/>
            <a:ext cx="2388433" cy="18466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9010D1B8-4D37-1046-B11C-4EDEB7C4E2BB}" type="slidenum">
              <a:rPr kumimoji="1" lang="ko-KR" altLang="en-US" sz="1200" b="0" i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ko-KR" altLang="en-US" sz="1200" b="0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DE9B23-279E-C7C6-5F1F-8F95511DF653}"/>
              </a:ext>
            </a:extLst>
          </p:cNvPr>
          <p:cNvGrpSpPr/>
          <p:nvPr userDrawn="1"/>
        </p:nvGrpSpPr>
        <p:grpSpPr>
          <a:xfrm>
            <a:off x="6285346" y="3259826"/>
            <a:ext cx="620260" cy="169174"/>
            <a:chOff x="6285346" y="3603282"/>
            <a:chExt cx="620260" cy="16917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292CC2D-78E5-BF31-914F-8AAF531550B1}"/>
                </a:ext>
              </a:extLst>
            </p:cNvPr>
            <p:cNvSpPr/>
            <p:nvPr/>
          </p:nvSpPr>
          <p:spPr>
            <a:xfrm>
              <a:off x="6285346" y="3603283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64917BA9-D964-DF15-3946-96337F574AEA}"/>
                </a:ext>
              </a:extLst>
            </p:cNvPr>
            <p:cNvSpPr/>
            <p:nvPr/>
          </p:nvSpPr>
          <p:spPr>
            <a:xfrm>
              <a:off x="6509679" y="3603282"/>
              <a:ext cx="395927" cy="16917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6F201481-26F6-843D-2E8F-D7A9648B66E4}"/>
              </a:ext>
            </a:extLst>
          </p:cNvPr>
          <p:cNvSpPr txBox="1">
            <a:spLocks/>
          </p:cNvSpPr>
          <p:nvPr userDrawn="1"/>
        </p:nvSpPr>
        <p:spPr>
          <a:xfrm>
            <a:off x="388887" y="264409"/>
            <a:ext cx="2455800" cy="1938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3D3498F-F2C6-B454-6891-1327621BF48A}"/>
              </a:ext>
            </a:extLst>
          </p:cNvPr>
          <p:cNvCxnSpPr>
            <a:cxnSpLocks/>
          </p:cNvCxnSpPr>
          <p:nvPr userDrawn="1"/>
        </p:nvCxnSpPr>
        <p:spPr>
          <a:xfrm>
            <a:off x="2939143" y="361359"/>
            <a:ext cx="717323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096AFD1-02DC-488C-9D4E-066BA120B0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98968" y="269361"/>
            <a:ext cx="1025607" cy="1956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E185BBB-6A99-95CA-7533-3C9C99D750E6}"/>
              </a:ext>
            </a:extLst>
          </p:cNvPr>
          <p:cNvGrpSpPr/>
          <p:nvPr userDrawn="1"/>
        </p:nvGrpSpPr>
        <p:grpSpPr>
          <a:xfrm>
            <a:off x="11357751" y="265429"/>
            <a:ext cx="576536" cy="199538"/>
            <a:chOff x="11395075" y="227228"/>
            <a:chExt cx="576536" cy="199538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2E8A058F-4721-8C81-94E3-7B521AE89E8A}"/>
                </a:ext>
              </a:extLst>
            </p:cNvPr>
            <p:cNvSpPr/>
            <p:nvPr/>
          </p:nvSpPr>
          <p:spPr>
            <a:xfrm>
              <a:off x="11395075" y="227228"/>
              <a:ext cx="576536" cy="19953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AEAE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i="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2D2BD3-7E2B-12B8-5DA3-B6D2DC7F9681}"/>
                </a:ext>
              </a:extLst>
            </p:cNvPr>
            <p:cNvSpPr txBox="1"/>
            <p:nvPr/>
          </p:nvSpPr>
          <p:spPr>
            <a:xfrm>
              <a:off x="11526248" y="272461"/>
              <a:ext cx="31418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700" b="1" i="0" dirty="0">
                  <a:solidFill>
                    <a:srgbClr val="AEAEAF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PUBLIC</a:t>
              </a:r>
              <a:endParaRPr lang="ko-KR" altLang="en-US" sz="700" b="1" i="0" dirty="0">
                <a:solidFill>
                  <a:srgbClr val="AEAEA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92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0" r:id="rId2"/>
    <p:sldLayoutId id="2147483651" r:id="rId3"/>
    <p:sldLayoutId id="2147483660" r:id="rId4"/>
    <p:sldLayoutId id="2147483681" r:id="rId5"/>
    <p:sldLayoutId id="2147483673" r:id="rId6"/>
    <p:sldLayoutId id="2147483652" r:id="rId7"/>
    <p:sldLayoutId id="2147483682" r:id="rId8"/>
    <p:sldLayoutId id="2147483679" r:id="rId9"/>
    <p:sldLayoutId id="2147483677" r:id="rId10"/>
    <p:sldLayoutId id="2147483668" r:id="rId11"/>
    <p:sldLayoutId id="2147483671" r:id="rId12"/>
    <p:sldLayoutId id="2147483666" r:id="rId13"/>
    <p:sldLayoutId id="2147483683" r:id="rId14"/>
    <p:sldLayoutId id="2147483674" r:id="rId15"/>
    <p:sldLayoutId id="2147483669" r:id="rId1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Pretendard" panose="020B0604020202020204" pitchFamily="34" charset="0"/>
        <a:buChar char="•"/>
        <a:defRPr sz="28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24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20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b="1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Pretendard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emf"/><Relationship Id="rId7" Type="http://schemas.openxmlformats.org/officeDocument/2006/relationships/image" Target="../media/image17.emf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emf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ctus.tistory.com/30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7FEC9D13-9077-8B5C-6498-CA03C1249D8C}"/>
              </a:ext>
            </a:extLst>
          </p:cNvPr>
          <p:cNvSpPr txBox="1">
            <a:spLocks/>
          </p:cNvSpPr>
          <p:nvPr/>
        </p:nvSpPr>
        <p:spPr>
          <a:xfrm>
            <a:off x="7201306" y="4070351"/>
            <a:ext cx="4089546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kumimoji="1" lang="en-US" altLang="ko-KR" sz="1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Guideline of brand asset for partners</a:t>
            </a:r>
            <a:endParaRPr kumimoji="1" lang="ko-KR" altLang="en-US" sz="1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C75878-B302-A2B3-6F7E-9F1B66A981FD}"/>
              </a:ext>
            </a:extLst>
          </p:cNvPr>
          <p:cNvSpPr/>
          <p:nvPr/>
        </p:nvSpPr>
        <p:spPr>
          <a:xfrm>
            <a:off x="6685873" y="5117161"/>
            <a:ext cx="774251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2026.01.26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3479F940-7908-FCA5-B931-BA322E15B2B7}"/>
              </a:ext>
            </a:extLst>
          </p:cNvPr>
          <p:cNvCxnSpPr>
            <a:cxnSpLocks/>
          </p:cNvCxnSpPr>
          <p:nvPr/>
        </p:nvCxnSpPr>
        <p:spPr>
          <a:xfrm>
            <a:off x="6565417" y="4872339"/>
            <a:ext cx="0" cy="190203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3838D9F-D68E-7959-0275-3BE403CE327A}"/>
              </a:ext>
            </a:extLst>
          </p:cNvPr>
          <p:cNvSpPr/>
          <p:nvPr/>
        </p:nvSpPr>
        <p:spPr>
          <a:xfrm>
            <a:off x="6523605" y="5155180"/>
            <a:ext cx="83624" cy="8362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0705B3-3465-88A4-7494-994DE94F63A4}"/>
              </a:ext>
            </a:extLst>
          </p:cNvPr>
          <p:cNvGrpSpPr/>
          <p:nvPr/>
        </p:nvGrpSpPr>
        <p:grpSpPr>
          <a:xfrm>
            <a:off x="6480831" y="4091965"/>
            <a:ext cx="620260" cy="173772"/>
            <a:chOff x="6480831" y="4200181"/>
            <a:chExt cx="620260" cy="173772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79CDC75-4591-5873-4A5B-B545E6E1D03F}"/>
                </a:ext>
              </a:extLst>
            </p:cNvPr>
            <p:cNvSpPr/>
            <p:nvPr/>
          </p:nvSpPr>
          <p:spPr>
            <a:xfrm>
              <a:off x="6480831" y="4204780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EFC49569-04DB-42EE-C859-CE580239BC8B}"/>
                </a:ext>
              </a:extLst>
            </p:cNvPr>
            <p:cNvSpPr/>
            <p:nvPr/>
          </p:nvSpPr>
          <p:spPr>
            <a:xfrm>
              <a:off x="6705164" y="4200181"/>
              <a:ext cx="395927" cy="169174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3673A-25AD-E168-801A-0D20E27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31" y="2722850"/>
            <a:ext cx="4883718" cy="11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903CDF-45F5-9706-3D9B-40C683C8BAB3}"/>
              </a:ext>
            </a:extLst>
          </p:cNvPr>
          <p:cNvSpPr/>
          <p:nvPr/>
        </p:nvSpPr>
        <p:spPr>
          <a:xfrm>
            <a:off x="6685873" y="5374940"/>
            <a:ext cx="1269578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b="1" dirty="0" err="1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Marketking</a:t>
            </a:r>
            <a:r>
              <a:rPr lang="en-US" altLang="ko-KR" sz="12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Team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C2F7C2-53CA-967F-D3E1-2609B2A7D240}"/>
              </a:ext>
            </a:extLst>
          </p:cNvPr>
          <p:cNvSpPr/>
          <p:nvPr/>
        </p:nvSpPr>
        <p:spPr>
          <a:xfrm>
            <a:off x="6523605" y="5420653"/>
            <a:ext cx="83624" cy="8362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29CCC-1929-8820-0E9C-5435292BD7B7}"/>
              </a:ext>
            </a:extLst>
          </p:cNvPr>
          <p:cNvSpPr/>
          <p:nvPr/>
        </p:nvSpPr>
        <p:spPr>
          <a:xfrm>
            <a:off x="6685873" y="4834320"/>
            <a:ext cx="47609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Ver.1.0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5353AB-CE2E-F273-5DF0-5EC566C4689F}"/>
              </a:ext>
            </a:extLst>
          </p:cNvPr>
          <p:cNvSpPr/>
          <p:nvPr/>
        </p:nvSpPr>
        <p:spPr>
          <a:xfrm>
            <a:off x="6523605" y="4872339"/>
            <a:ext cx="83624" cy="8362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234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E07533E-F670-68B8-8F76-1D215F45A9FF}"/>
              </a:ext>
            </a:extLst>
          </p:cNvPr>
          <p:cNvSpPr/>
          <p:nvPr/>
        </p:nvSpPr>
        <p:spPr>
          <a:xfrm>
            <a:off x="6245001" y="2177762"/>
            <a:ext cx="5465679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655B5-4901-9E6A-38FE-648677C9C2B9}"/>
              </a:ext>
            </a:extLst>
          </p:cNvPr>
          <p:cNvSpPr/>
          <p:nvPr/>
        </p:nvSpPr>
        <p:spPr>
          <a:xfrm>
            <a:off x="481317" y="2177762"/>
            <a:ext cx="5465679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D84115-F8A0-C608-0FD8-BF2ACBE9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54" y="3318260"/>
            <a:ext cx="1638300" cy="16383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C8E420-2E5C-7397-96C6-D1E0C3673959}"/>
              </a:ext>
            </a:extLst>
          </p:cNvPr>
          <p:cNvSpPr/>
          <p:nvPr/>
        </p:nvSpPr>
        <p:spPr>
          <a:xfrm>
            <a:off x="481317" y="1824646"/>
            <a:ext cx="5465679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27CD9D-40E9-6105-91D1-90976EB9476D}"/>
              </a:ext>
            </a:extLst>
          </p:cNvPr>
          <p:cNvSpPr/>
          <p:nvPr/>
        </p:nvSpPr>
        <p:spPr>
          <a:xfrm>
            <a:off x="6245001" y="1824646"/>
            <a:ext cx="5465679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CF4DAD3-D5DC-D942-D5FB-5AC45C5FD34E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40119085-CCB3-BC40-9047-CCC0F6CF1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onepredict</a:t>
            </a:r>
            <a:r>
              <a:rPr lang="en-US" altLang="ko-KR" sz="2000" dirty="0">
                <a:cs typeface="Pretendard" panose="02000503000000020004" pitchFamily="2" charset="-127"/>
              </a:rPr>
              <a:t> 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0B5AB-DF9F-C1B5-8983-35C309DFE244}"/>
              </a:ext>
            </a:extLst>
          </p:cNvPr>
          <p:cNvSpPr txBox="1"/>
          <p:nvPr/>
        </p:nvSpPr>
        <p:spPr>
          <a:xfrm>
            <a:off x="7052059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로고 타입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EADCC-1319-B38C-FB2A-79BEC55DB776}"/>
              </a:ext>
            </a:extLst>
          </p:cNvPr>
          <p:cNvSpPr txBox="1"/>
          <p:nvPr/>
        </p:nvSpPr>
        <p:spPr>
          <a:xfrm>
            <a:off x="1288375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심볼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CF94F0-DE9B-CAAE-C448-A0B14271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580" y="3157767"/>
            <a:ext cx="3042520" cy="581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2EC7B-5377-0D28-DA51-66166FA170DA}"/>
              </a:ext>
            </a:extLst>
          </p:cNvPr>
          <p:cNvSpPr txBox="1"/>
          <p:nvPr/>
        </p:nvSpPr>
        <p:spPr>
          <a:xfrm>
            <a:off x="7052059" y="2439263"/>
            <a:ext cx="38515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심볼을 </a:t>
            </a:r>
            <a:r>
              <a:rPr lang="ko-KR" altLang="en-US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키비주얼로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사용시 로고 타입만 사용</a:t>
            </a:r>
            <a:b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7p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참고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87236E-14EF-3E37-B283-7E1567E6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580" y="4599202"/>
            <a:ext cx="3042520" cy="714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22360-91A5-1F79-4C17-11CA9833A06F}"/>
              </a:ext>
            </a:extLst>
          </p:cNvPr>
          <p:cNvSpPr txBox="1"/>
          <p:nvPr/>
        </p:nvSpPr>
        <p:spPr>
          <a:xfrm>
            <a:off x="7052059" y="5440326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Tagline + Logotype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C4AD7-4F1C-D348-64F4-0D7EA58157D4}"/>
              </a:ext>
            </a:extLst>
          </p:cNvPr>
          <p:cNvSpPr txBox="1"/>
          <p:nvPr/>
        </p:nvSpPr>
        <p:spPr>
          <a:xfrm>
            <a:off x="7052059" y="3864740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Basic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BE2DC-3877-8922-CBCA-DB2FF9A250A9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4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63CF36-8025-558D-5E2E-EA39788448D5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6DC1A6-B2DE-FD9B-ECD5-65A5955AE5AC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6DAC8F-5CA9-A87C-69EE-8B364B3DD570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18ABE-CDDB-3F13-4B3D-4AB9CA31CF71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476334F-3DBB-BFA7-D3DD-53D479B9FAA2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062A3-A06C-6AB5-6507-188895017109}"/>
              </a:ext>
            </a:extLst>
          </p:cNvPr>
          <p:cNvSpPr txBox="1"/>
          <p:nvPr/>
        </p:nvSpPr>
        <p:spPr>
          <a:xfrm>
            <a:off x="1297356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심볼 </a:t>
            </a:r>
            <a:r>
              <a:rPr lang="en-US" altLang="ko-KR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로고 타입 세로 조합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2C2D8AE-D5BD-4FF3-3BB7-27D195E30A5D}"/>
              </a:ext>
            </a:extLst>
          </p:cNvPr>
          <p:cNvGrpSpPr/>
          <p:nvPr/>
        </p:nvGrpSpPr>
        <p:grpSpPr>
          <a:xfrm>
            <a:off x="6649445" y="4481702"/>
            <a:ext cx="4642698" cy="1160629"/>
            <a:chOff x="7154379" y="4834961"/>
            <a:chExt cx="3394860" cy="848682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0F49013-0B69-FDBE-5290-E11B36D04860}"/>
                </a:ext>
              </a:extLst>
            </p:cNvPr>
            <p:cNvGrpSpPr/>
            <p:nvPr/>
          </p:nvGrpSpPr>
          <p:grpSpPr>
            <a:xfrm>
              <a:off x="7154379" y="4834961"/>
              <a:ext cx="1001751" cy="848682"/>
              <a:chOff x="7453296" y="4834961"/>
              <a:chExt cx="1001751" cy="84868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B94E9E1-332A-B245-FAE5-09E4AFA7CD25}"/>
                  </a:ext>
                </a:extLst>
              </p:cNvPr>
              <p:cNvSpPr/>
              <p:nvPr/>
            </p:nvSpPr>
            <p:spPr>
              <a:xfrm>
                <a:off x="7453296" y="4834961"/>
                <a:ext cx="1001751" cy="84868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FD0041D-CA53-4ADE-6D8C-6043C3FF0C43}"/>
                  </a:ext>
                </a:extLst>
              </p:cNvPr>
              <p:cNvGrpSpPr/>
              <p:nvPr/>
            </p:nvGrpSpPr>
            <p:grpSpPr>
              <a:xfrm>
                <a:off x="7597356" y="5193951"/>
                <a:ext cx="713632" cy="130703"/>
                <a:chOff x="6609128" y="5276850"/>
                <a:chExt cx="1189697" cy="217895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18E014A1-F289-9BE0-BD1E-423E8E33A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28" y="5276850"/>
                  <a:ext cx="217895" cy="217895"/>
                </a:xfrm>
                <a:prstGeom prst="rect">
                  <a:avLst/>
                </a:prstGeom>
              </p:spPr>
            </p:pic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DCA05189-1FC2-25A6-7612-E7B1CAD91630}"/>
                    </a:ext>
                  </a:extLst>
                </p:cNvPr>
                <p:cNvGrpSpPr/>
                <p:nvPr/>
              </p:nvGrpSpPr>
              <p:grpSpPr>
                <a:xfrm>
                  <a:off x="6868441" y="5295228"/>
                  <a:ext cx="930384" cy="181138"/>
                  <a:chOff x="7478986" y="3831276"/>
                  <a:chExt cx="3019380" cy="587848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5C36224B-EFCC-4470-B3F0-DD4891BB57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r="88429"/>
                  <a:stretch>
                    <a:fillRect/>
                  </a:stretch>
                </p:blipFill>
                <p:spPr>
                  <a:xfrm>
                    <a:off x="7478986" y="3831784"/>
                    <a:ext cx="348277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2892B877-7513-EAED-21EB-45AA38D37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-100000"/>
                  </a:blip>
                  <a:srcRect l="11428" r="65177"/>
                  <a:stretch>
                    <a:fillRect/>
                  </a:stretch>
                </p:blipFill>
                <p:spPr>
                  <a:xfrm>
                    <a:off x="7821168" y="3831276"/>
                    <a:ext cx="707136" cy="5842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8620C2AB-56FF-B68F-F75B-7E5A64494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34822"/>
                  <a:stretch>
                    <a:fillRect/>
                  </a:stretch>
                </p:blipFill>
                <p:spPr>
                  <a:xfrm>
                    <a:off x="8528303" y="3840329"/>
                    <a:ext cx="1970063" cy="57879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3E2A847-7E21-28B6-FA47-18EB45ED63AE}"/>
                </a:ext>
              </a:extLst>
            </p:cNvPr>
            <p:cNvGrpSpPr/>
            <p:nvPr/>
          </p:nvGrpSpPr>
          <p:grpSpPr>
            <a:xfrm>
              <a:off x="8350933" y="4834961"/>
              <a:ext cx="1001751" cy="848682"/>
              <a:chOff x="8500025" y="4834961"/>
              <a:chExt cx="1001751" cy="8486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CC930B5-0B6A-4E48-2150-87D2CDFC4EF8}"/>
                  </a:ext>
                </a:extLst>
              </p:cNvPr>
              <p:cNvSpPr/>
              <p:nvPr/>
            </p:nvSpPr>
            <p:spPr>
              <a:xfrm>
                <a:off x="8500025" y="4834961"/>
                <a:ext cx="1001751" cy="84868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8CAEEA2-2D19-7FBA-533B-F0EA4C23C4B1}"/>
                  </a:ext>
                </a:extLst>
              </p:cNvPr>
              <p:cNvGrpSpPr/>
              <p:nvPr/>
            </p:nvGrpSpPr>
            <p:grpSpPr>
              <a:xfrm>
                <a:off x="8644869" y="5193951"/>
                <a:ext cx="712060" cy="130703"/>
                <a:chOff x="8339083" y="5276850"/>
                <a:chExt cx="1187078" cy="217895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16D6E12-604B-D3F3-350A-EA6F8FD1B9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-100000"/>
                </a:blip>
                <a:stretch>
                  <a:fillRect/>
                </a:stretch>
              </p:blipFill>
              <p:spPr>
                <a:xfrm>
                  <a:off x="8339083" y="5276850"/>
                  <a:ext cx="217895" cy="217895"/>
                </a:xfrm>
                <a:prstGeom prst="rect">
                  <a:avLst/>
                </a:prstGeom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B333118D-FF54-2E4E-61DB-CC7866EC3A4A}"/>
                    </a:ext>
                  </a:extLst>
                </p:cNvPr>
                <p:cNvGrpSpPr/>
                <p:nvPr/>
              </p:nvGrpSpPr>
              <p:grpSpPr>
                <a:xfrm>
                  <a:off x="8595777" y="5295228"/>
                  <a:ext cx="930384" cy="181138"/>
                  <a:chOff x="7478986" y="3831276"/>
                  <a:chExt cx="3019380" cy="587848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8F8A427E-4A4B-77CF-8721-21CE44B7AB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r="88429"/>
                  <a:stretch>
                    <a:fillRect/>
                  </a:stretch>
                </p:blipFill>
                <p:spPr>
                  <a:xfrm>
                    <a:off x="7478986" y="3831784"/>
                    <a:ext cx="348277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18E011CA-96EF-EFA4-AF12-24A6D46FD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-100000"/>
                  </a:blip>
                  <a:srcRect l="11428" r="65177"/>
                  <a:stretch>
                    <a:fillRect/>
                  </a:stretch>
                </p:blipFill>
                <p:spPr>
                  <a:xfrm>
                    <a:off x="7821168" y="3831276"/>
                    <a:ext cx="707136" cy="5842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B636C1D6-EF60-0462-F61F-E56B64109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34822"/>
                  <a:stretch>
                    <a:fillRect/>
                  </a:stretch>
                </p:blipFill>
                <p:spPr>
                  <a:xfrm>
                    <a:off x="8528303" y="3840329"/>
                    <a:ext cx="1970063" cy="57879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0538C-A9CE-509C-5BC7-94D0B319373A}"/>
                </a:ext>
              </a:extLst>
            </p:cNvPr>
            <p:cNvGrpSpPr/>
            <p:nvPr/>
          </p:nvGrpSpPr>
          <p:grpSpPr>
            <a:xfrm>
              <a:off x="9547488" y="4834961"/>
              <a:ext cx="1001751" cy="848682"/>
              <a:chOff x="9547488" y="4834961"/>
              <a:chExt cx="1001751" cy="84868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28A53AF-6F87-87F8-A4BB-3EC302DD686F}"/>
                  </a:ext>
                </a:extLst>
              </p:cNvPr>
              <p:cNvSpPr/>
              <p:nvPr/>
            </p:nvSpPr>
            <p:spPr>
              <a:xfrm>
                <a:off x="9547488" y="4834961"/>
                <a:ext cx="1001751" cy="8486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C0631BF-38AE-D912-63B8-BD23B8549972}"/>
                  </a:ext>
                </a:extLst>
              </p:cNvPr>
              <p:cNvGrpSpPr/>
              <p:nvPr/>
            </p:nvGrpSpPr>
            <p:grpSpPr>
              <a:xfrm>
                <a:off x="9689321" y="5193951"/>
                <a:ext cx="718084" cy="130703"/>
                <a:chOff x="10085858" y="5276850"/>
                <a:chExt cx="1197121" cy="217894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9F8315AA-3190-8804-466F-5F28AF59B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0"/>
                </a:blip>
                <a:stretch>
                  <a:fillRect/>
                </a:stretch>
              </p:blipFill>
              <p:spPr>
                <a:xfrm>
                  <a:off x="10085858" y="5276850"/>
                  <a:ext cx="217894" cy="217894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B442E0E6-2CA0-0792-335C-2E3626E6BE39}"/>
                    </a:ext>
                  </a:extLst>
                </p:cNvPr>
                <p:cNvGrpSpPr/>
                <p:nvPr/>
              </p:nvGrpSpPr>
              <p:grpSpPr>
                <a:xfrm>
                  <a:off x="10352595" y="5295228"/>
                  <a:ext cx="930384" cy="181138"/>
                  <a:chOff x="10399177" y="5295228"/>
                  <a:chExt cx="930384" cy="181138"/>
                </a:xfrm>
              </p:grpSpPr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2CE831B2-CDE8-84F7-A72D-7504AFA4DE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100000"/>
                  </a:blip>
                  <a:srcRect r="88429"/>
                  <a:stretch>
                    <a:fillRect/>
                  </a:stretch>
                </p:blipFill>
                <p:spPr>
                  <a:xfrm>
                    <a:off x="10399177" y="5295385"/>
                    <a:ext cx="107317" cy="176101"/>
                  </a:xfrm>
                  <a:prstGeom prst="rect">
                    <a:avLst/>
                  </a:prstGeom>
                </p:spPr>
              </p:pic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2135632E-E496-897F-C7EE-283A3C8052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100000"/>
                  </a:blip>
                  <a:srcRect l="11428" r="65177"/>
                  <a:stretch>
                    <a:fillRect/>
                  </a:stretch>
                </p:blipFill>
                <p:spPr>
                  <a:xfrm>
                    <a:off x="10504616" y="5295228"/>
                    <a:ext cx="217895" cy="180014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2537FF88-6D2A-A577-EC71-B739FE5A0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rcRect l="34822"/>
                  <a:stretch>
                    <a:fillRect/>
                  </a:stretch>
                </p:blipFill>
                <p:spPr>
                  <a:xfrm>
                    <a:off x="10722511" y="5298018"/>
                    <a:ext cx="607050" cy="178348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05B85F4-7165-0C0E-A28A-094448A8412A}"/>
              </a:ext>
            </a:extLst>
          </p:cNvPr>
          <p:cNvGrpSpPr/>
          <p:nvPr/>
        </p:nvGrpSpPr>
        <p:grpSpPr>
          <a:xfrm>
            <a:off x="4660502" y="2459875"/>
            <a:ext cx="976832" cy="3349364"/>
            <a:chOff x="4895466" y="2964587"/>
            <a:chExt cx="848683" cy="290996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2AA70D9-5874-C587-B81D-1602AABEEE1D}"/>
                </a:ext>
              </a:extLst>
            </p:cNvPr>
            <p:cNvGrpSpPr/>
            <p:nvPr/>
          </p:nvGrpSpPr>
          <p:grpSpPr>
            <a:xfrm>
              <a:off x="4895466" y="4010539"/>
              <a:ext cx="848683" cy="848683"/>
              <a:chOff x="4895466" y="4010539"/>
              <a:chExt cx="848683" cy="84868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C17AEA8-DE85-6F51-B409-FC6FCEA1D68C}"/>
                  </a:ext>
                </a:extLst>
              </p:cNvPr>
              <p:cNvSpPr/>
              <p:nvPr/>
            </p:nvSpPr>
            <p:spPr>
              <a:xfrm>
                <a:off x="4895466" y="4010539"/>
                <a:ext cx="848683" cy="84868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BE77F38-DB37-F9CB-03D9-80D6CBDE0FA2}"/>
                  </a:ext>
                </a:extLst>
              </p:cNvPr>
              <p:cNvGrpSpPr/>
              <p:nvPr/>
            </p:nvGrpSpPr>
            <p:grpSpPr>
              <a:xfrm>
                <a:off x="5078391" y="4201166"/>
                <a:ext cx="475820" cy="478865"/>
                <a:chOff x="4893371" y="3940696"/>
                <a:chExt cx="655903" cy="660099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C896C676-A852-037D-0483-46D825CFD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-100000"/>
                </a:blip>
                <a:stretch>
                  <a:fillRect/>
                </a:stretch>
              </p:blipFill>
              <p:spPr>
                <a:xfrm>
                  <a:off x="4987135" y="3940696"/>
                  <a:ext cx="478043" cy="478043"/>
                </a:xfrm>
                <a:prstGeom prst="rect">
                  <a:avLst/>
                </a:prstGeom>
              </p:spPr>
            </p:pic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63D4A574-2F60-FEBD-4EC9-9A84183BF0BA}"/>
                    </a:ext>
                  </a:extLst>
                </p:cNvPr>
                <p:cNvGrpSpPr/>
                <p:nvPr/>
              </p:nvGrpSpPr>
              <p:grpSpPr>
                <a:xfrm>
                  <a:off x="4893371" y="4473096"/>
                  <a:ext cx="655903" cy="127699"/>
                  <a:chOff x="7057489" y="5447628"/>
                  <a:chExt cx="930384" cy="181138"/>
                </a:xfrm>
              </p:grpSpPr>
              <p:pic>
                <p:nvPicPr>
                  <p:cNvPr id="67" name="그림 66">
                    <a:extLst>
                      <a:ext uri="{FF2B5EF4-FFF2-40B4-BE49-F238E27FC236}">
                        <a16:creationId xmlns:a16="http://schemas.microsoft.com/office/drawing/2014/main" id="{5740260E-9210-62C1-2368-9F7DE61840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r="88429"/>
                  <a:stretch>
                    <a:fillRect/>
                  </a:stretch>
                </p:blipFill>
                <p:spPr>
                  <a:xfrm>
                    <a:off x="7057489" y="5447785"/>
                    <a:ext cx="107317" cy="176101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5213413B-6A88-56F0-43B3-7972953607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-100000"/>
                  </a:blip>
                  <a:srcRect l="11428" r="65177"/>
                  <a:stretch>
                    <a:fillRect/>
                  </a:stretch>
                </p:blipFill>
                <p:spPr>
                  <a:xfrm>
                    <a:off x="7162928" y="5447628"/>
                    <a:ext cx="217895" cy="180014"/>
                  </a:xfrm>
                  <a:prstGeom prst="rect">
                    <a:avLst/>
                  </a:prstGeom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5721160E-D892-99D0-9900-05B99520B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34822"/>
                  <a:stretch>
                    <a:fillRect/>
                  </a:stretch>
                </p:blipFill>
                <p:spPr>
                  <a:xfrm>
                    <a:off x="7380823" y="5450418"/>
                    <a:ext cx="607050" cy="17834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A73A965-BAB8-BC99-EED6-186D10FCAA88}"/>
                </a:ext>
              </a:extLst>
            </p:cNvPr>
            <p:cNvGrpSpPr/>
            <p:nvPr/>
          </p:nvGrpSpPr>
          <p:grpSpPr>
            <a:xfrm>
              <a:off x="4895466" y="5025870"/>
              <a:ext cx="848683" cy="848683"/>
              <a:chOff x="4895466" y="5025870"/>
              <a:chExt cx="848683" cy="848683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943DDBE-F007-35F9-A55A-6FE8788325F4}"/>
                  </a:ext>
                </a:extLst>
              </p:cNvPr>
              <p:cNvSpPr/>
              <p:nvPr/>
            </p:nvSpPr>
            <p:spPr>
              <a:xfrm>
                <a:off x="4895466" y="5025870"/>
                <a:ext cx="848683" cy="8486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1545F84-16E5-4CB0-9A2F-0B677AA8DAA3}"/>
                  </a:ext>
                </a:extLst>
              </p:cNvPr>
              <p:cNvGrpSpPr/>
              <p:nvPr/>
            </p:nvGrpSpPr>
            <p:grpSpPr>
              <a:xfrm>
                <a:off x="5078391" y="5225358"/>
                <a:ext cx="475820" cy="481908"/>
                <a:chOff x="4893371" y="5166474"/>
                <a:chExt cx="655903" cy="664295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3AC43FCC-77B7-C5FD-D928-3BAF6285C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100000"/>
                </a:blip>
                <a:stretch>
                  <a:fillRect/>
                </a:stretch>
              </p:blipFill>
              <p:spPr>
                <a:xfrm>
                  <a:off x="4987135" y="5166474"/>
                  <a:ext cx="478043" cy="478043"/>
                </a:xfrm>
                <a:prstGeom prst="rect">
                  <a:avLst/>
                </a:prstGeom>
              </p:spPr>
            </p:pic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E32AFF0-83E1-F225-4DDB-2AF1C6853A5F}"/>
                    </a:ext>
                  </a:extLst>
                </p:cNvPr>
                <p:cNvGrpSpPr/>
                <p:nvPr/>
              </p:nvGrpSpPr>
              <p:grpSpPr>
                <a:xfrm>
                  <a:off x="4893371" y="5703070"/>
                  <a:ext cx="655903" cy="127699"/>
                  <a:chOff x="10552435" y="5447628"/>
                  <a:chExt cx="930384" cy="181138"/>
                </a:xfrm>
              </p:grpSpPr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46AA7B13-0629-4F60-65C2-356883CD07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100000"/>
                  </a:blip>
                  <a:srcRect r="88429"/>
                  <a:stretch>
                    <a:fillRect/>
                  </a:stretch>
                </p:blipFill>
                <p:spPr>
                  <a:xfrm>
                    <a:off x="10552435" y="5447785"/>
                    <a:ext cx="107317" cy="176101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8515A27D-AE3F-564B-A9E2-AE1B33D57A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lum bright="100000"/>
                  </a:blip>
                  <a:srcRect l="11428" r="65177"/>
                  <a:stretch>
                    <a:fillRect/>
                  </a:stretch>
                </p:blipFill>
                <p:spPr>
                  <a:xfrm>
                    <a:off x="10657874" y="5447628"/>
                    <a:ext cx="217895" cy="180014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9E63B0F5-D658-6F51-7F5F-C341E1384E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rcRect l="34822"/>
                  <a:stretch>
                    <a:fillRect/>
                  </a:stretch>
                </p:blipFill>
                <p:spPr>
                  <a:xfrm>
                    <a:off x="10875769" y="5450418"/>
                    <a:ext cx="607050" cy="17834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2A6B666-16C4-25FC-8F1B-6E9FDDE94CD5}"/>
                </a:ext>
              </a:extLst>
            </p:cNvPr>
            <p:cNvGrpSpPr/>
            <p:nvPr/>
          </p:nvGrpSpPr>
          <p:grpSpPr>
            <a:xfrm>
              <a:off x="4895466" y="2964587"/>
              <a:ext cx="848683" cy="848683"/>
              <a:chOff x="4895466" y="2964587"/>
              <a:chExt cx="848683" cy="84868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EF2D02-9D54-C946-523E-F93E3DFE05AD}"/>
                  </a:ext>
                </a:extLst>
              </p:cNvPr>
              <p:cNvSpPr/>
              <p:nvPr/>
            </p:nvSpPr>
            <p:spPr>
              <a:xfrm>
                <a:off x="4895466" y="2964587"/>
                <a:ext cx="848683" cy="84868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A24857F-93C1-32E5-7924-64E14620A2FC}"/>
                  </a:ext>
                </a:extLst>
              </p:cNvPr>
              <p:cNvGrpSpPr/>
              <p:nvPr/>
            </p:nvGrpSpPr>
            <p:grpSpPr>
              <a:xfrm>
                <a:off x="5078391" y="3554592"/>
                <a:ext cx="475820" cy="92638"/>
                <a:chOff x="7057489" y="5447628"/>
                <a:chExt cx="930384" cy="181138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EF38792C-57FC-554A-7881-15F5513BA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88429"/>
                <a:stretch>
                  <a:fillRect/>
                </a:stretch>
              </p:blipFill>
              <p:spPr>
                <a:xfrm>
                  <a:off x="7057489" y="5447785"/>
                  <a:ext cx="107317" cy="176101"/>
                </a:xfrm>
                <a:prstGeom prst="rect">
                  <a:avLst/>
                </a:prstGeom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28AD9888-B013-A7B0-86F3-7C9A91FE4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-100000"/>
                </a:blip>
                <a:srcRect l="11428" r="65177"/>
                <a:stretch>
                  <a:fillRect/>
                </a:stretch>
              </p:blipFill>
              <p:spPr>
                <a:xfrm>
                  <a:off x="7162928" y="5447628"/>
                  <a:ext cx="217895" cy="180014"/>
                </a:xfrm>
                <a:prstGeom prst="rect">
                  <a:avLst/>
                </a:prstGeom>
              </p:spPr>
            </p:pic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98E50295-BE4D-3785-1C16-866D77531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34822"/>
                <a:stretch>
                  <a:fillRect/>
                </a:stretch>
              </p:blipFill>
              <p:spPr>
                <a:xfrm>
                  <a:off x="7380823" y="5450418"/>
                  <a:ext cx="607050" cy="178348"/>
                </a:xfrm>
                <a:prstGeom prst="rect">
                  <a:avLst/>
                </a:prstGeom>
              </p:spPr>
            </p:pic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F1769C8-FACD-8DB0-5944-90B0F8874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5059" y="3155483"/>
                <a:ext cx="361102" cy="361102"/>
              </a:xfrm>
              <a:prstGeom prst="rect">
                <a:avLst/>
              </a:prstGeom>
            </p:spPr>
          </p:pic>
        </p:grpSp>
      </p:grp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95F45AEB-257F-7E50-5BFA-89E7C09B3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onepredict</a:t>
            </a:r>
            <a:r>
              <a:rPr lang="en-US" altLang="ko-KR" sz="2000" dirty="0">
                <a:cs typeface="Pretendard" panose="02000503000000020004" pitchFamily="2" charset="-127"/>
              </a:rPr>
              <a:t> 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26801-E560-FF30-7CCB-862E76DB3FB4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심볼 </a:t>
            </a:r>
            <a:r>
              <a:rPr lang="en-US" altLang="ko-KR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로고 타입 세로 조합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40CBDE-C5F3-C157-E573-5A0B647F1F68}"/>
              </a:ext>
            </a:extLst>
          </p:cNvPr>
          <p:cNvGrpSpPr/>
          <p:nvPr/>
        </p:nvGrpSpPr>
        <p:grpSpPr>
          <a:xfrm>
            <a:off x="1354171" y="2850046"/>
            <a:ext cx="2568927" cy="2587864"/>
            <a:chOff x="1638331" y="2850046"/>
            <a:chExt cx="1339059" cy="1348930"/>
          </a:xfrm>
        </p:grpSpPr>
        <p:pic>
          <p:nvPicPr>
            <p:cNvPr id="76" name="그림 75" descr="폰트, 스크린샷, 그래픽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F145A1-A317-861D-A7DB-34F77D7B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331" y="3942851"/>
              <a:ext cx="1339059" cy="256125"/>
            </a:xfrm>
            <a:prstGeom prst="rect">
              <a:avLst/>
            </a:prstGeom>
          </p:spPr>
        </p:pic>
        <p:pic>
          <p:nvPicPr>
            <p:cNvPr id="58" name="그림 57" descr="그래픽, 원, 상징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ACBC935-788D-7710-7BBC-7E97C216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6357" y="2850046"/>
              <a:ext cx="976832" cy="976832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80B29D1-D8D8-764E-7E1C-A6B936FC5BFD}"/>
              </a:ext>
            </a:extLst>
          </p:cNvPr>
          <p:cNvGrpSpPr/>
          <p:nvPr/>
        </p:nvGrpSpPr>
        <p:grpSpPr>
          <a:xfrm>
            <a:off x="6721007" y="3181549"/>
            <a:ext cx="4431309" cy="684977"/>
            <a:chOff x="7716726" y="3286703"/>
            <a:chExt cx="3139420" cy="485281"/>
          </a:xfrm>
        </p:grpSpPr>
        <p:pic>
          <p:nvPicPr>
            <p:cNvPr id="81" name="그림 80" descr="폰트, 스크린샷, 그래픽, 블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42BE7CC-F21F-5AC4-EA73-C120E7F60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9039" y="3286704"/>
              <a:ext cx="2537107" cy="485280"/>
            </a:xfrm>
            <a:prstGeom prst="rect">
              <a:avLst/>
            </a:prstGeom>
          </p:spPr>
        </p:pic>
        <p:pic>
          <p:nvPicPr>
            <p:cNvPr id="83" name="그림 82" descr="그래픽, 원, 상징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FFF301B-84D6-BE38-3054-2E2BD076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16726" y="3286703"/>
              <a:ext cx="485281" cy="4852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27DFC-9143-CB1E-A865-C8A854FA72A8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19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6DAC8F-5CA9-A87C-69EE-8B364B3DD570}"/>
              </a:ext>
            </a:extLst>
          </p:cNvPr>
          <p:cNvSpPr/>
          <p:nvPr/>
        </p:nvSpPr>
        <p:spPr>
          <a:xfrm>
            <a:off x="481318" y="2177762"/>
            <a:ext cx="11225848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18ABE-CDDB-3F13-4B3D-4AB9CA31CF71}"/>
              </a:ext>
            </a:extLst>
          </p:cNvPr>
          <p:cNvSpPr/>
          <p:nvPr/>
        </p:nvSpPr>
        <p:spPr>
          <a:xfrm>
            <a:off x="481317" y="1824646"/>
            <a:ext cx="11225848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476334F-3DBB-BFA7-D3DD-53D479B9FAA2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062A3-A06C-6AB5-6507-188895017109}"/>
              </a:ext>
            </a:extLst>
          </p:cNvPr>
          <p:cNvSpPr txBox="1"/>
          <p:nvPr/>
        </p:nvSpPr>
        <p:spPr>
          <a:xfrm>
            <a:off x="4168460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키비주얼</a:t>
            </a: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활용 시 </a:t>
            </a:r>
            <a:r>
              <a:rPr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트리밍하여</a:t>
            </a: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좌하단에 위치</a:t>
            </a:r>
            <a:r>
              <a:rPr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95F45AEB-257F-7E50-5BFA-89E7C09B3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onepredict</a:t>
            </a:r>
            <a:r>
              <a:rPr lang="en-US" altLang="ko-KR" sz="2000" dirty="0">
                <a:cs typeface="Pretendard" panose="02000503000000020004" pitchFamily="2" charset="-127"/>
              </a:rPr>
              <a:t> 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pic>
        <p:nvPicPr>
          <p:cNvPr id="6" name="그림 5" descr="로고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5C765C-7C7E-6F3F-6A91-C053AC43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6" y="2677548"/>
            <a:ext cx="3427302" cy="3406058"/>
          </a:xfrm>
          <a:prstGeom prst="rect">
            <a:avLst/>
          </a:prstGeom>
        </p:spPr>
      </p:pic>
      <p:pic>
        <p:nvPicPr>
          <p:cNvPr id="20" name="그림 19" descr="텍스트, 폰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1616BC-2989-0508-240C-6272BF62B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729" y="3040714"/>
            <a:ext cx="1785407" cy="2528344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8C79D7-CBAA-1C26-10CA-3587D852B716}"/>
              </a:ext>
            </a:extLst>
          </p:cNvPr>
          <p:cNvSpPr txBox="1"/>
          <p:nvPr/>
        </p:nvSpPr>
        <p:spPr>
          <a:xfrm>
            <a:off x="4335764" y="267754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발표자료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16:9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가로형 화면용 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46C9D7-F9A6-E2A1-1109-D59D058A13A3}"/>
              </a:ext>
            </a:extLst>
          </p:cNvPr>
          <p:cNvSpPr txBox="1"/>
          <p:nvPr/>
        </p:nvSpPr>
        <p:spPr>
          <a:xfrm>
            <a:off x="9054721" y="2677548"/>
            <a:ext cx="1785407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세로형 인쇄 매체용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DA1F50-16EB-995D-A7CF-87A29C68D34D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트리밍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7" name="그림 26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8D6DC3-96F4-C536-D229-1ED3B21E4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879" y="3040714"/>
            <a:ext cx="4506302" cy="2528344"/>
          </a:xfrm>
          <a:prstGeom prst="rect">
            <a:avLst/>
          </a:prstGeom>
          <a:ln w="381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725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6DAC8F-5CA9-A87C-69EE-8B364B3DD570}"/>
              </a:ext>
            </a:extLst>
          </p:cNvPr>
          <p:cNvSpPr/>
          <p:nvPr/>
        </p:nvSpPr>
        <p:spPr>
          <a:xfrm>
            <a:off x="481318" y="2177762"/>
            <a:ext cx="11225848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18ABE-CDDB-3F13-4B3D-4AB9CA31CF71}"/>
              </a:ext>
            </a:extLst>
          </p:cNvPr>
          <p:cNvSpPr/>
          <p:nvPr/>
        </p:nvSpPr>
        <p:spPr>
          <a:xfrm>
            <a:off x="481317" y="1824646"/>
            <a:ext cx="11225848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476334F-3DBB-BFA7-D3DD-53D479B9FAA2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062A3-A06C-6AB5-6507-188895017109}"/>
              </a:ext>
            </a:extLst>
          </p:cNvPr>
          <p:cNvSpPr txBox="1"/>
          <p:nvPr/>
        </p:nvSpPr>
        <p:spPr>
          <a:xfrm>
            <a:off x="4168460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 필요 시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95F45AEB-257F-7E50-5BFA-89E7C09B3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onepredict</a:t>
            </a:r>
            <a:r>
              <a:rPr lang="en-US" altLang="ko-KR" sz="2000" dirty="0">
                <a:cs typeface="Pretendard" panose="02000503000000020004" pitchFamily="2" charset="-127"/>
              </a:rPr>
              <a:t> 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pic>
        <p:nvPicPr>
          <p:cNvPr id="14" name="그림 13" descr="텍스트, 폰트, 일렉트릭 블루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44C3D8-D32F-E9FC-C941-F06E219E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77" y="2498065"/>
            <a:ext cx="5799365" cy="3262999"/>
          </a:xfrm>
          <a:prstGeom prst="rect">
            <a:avLst/>
          </a:prstGeom>
        </p:spPr>
      </p:pic>
      <p:pic>
        <p:nvPicPr>
          <p:cNvPr id="15" name="그림 14" descr="텍스트, 폰트, 일렉트릭 블루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47670F-D410-0F41-2BE7-DB6E868A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40"/>
          <a:stretch>
            <a:fillRect/>
          </a:stretch>
        </p:blipFill>
        <p:spPr>
          <a:xfrm>
            <a:off x="7400156" y="2498065"/>
            <a:ext cx="3512113" cy="3262999"/>
          </a:xfrm>
          <a:prstGeom prst="rect">
            <a:avLst/>
          </a:prstGeom>
        </p:spPr>
      </p:pic>
      <p:pic>
        <p:nvPicPr>
          <p:cNvPr id="17" name="그림 1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4A59F5-231D-575E-92C1-5200B5D0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3155" y="5434135"/>
            <a:ext cx="1026113" cy="196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A35B66-C6FE-98C5-E949-88BDB5B60B2A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 데이터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63D41F-DE61-0784-B992-CE9E4861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8" y="3115801"/>
            <a:ext cx="4572000" cy="8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9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B6BC30-31C9-40F2-8CFC-252DCE9E74A1}"/>
              </a:ext>
            </a:extLst>
          </p:cNvPr>
          <p:cNvSpPr/>
          <p:nvPr/>
        </p:nvSpPr>
        <p:spPr>
          <a:xfrm>
            <a:off x="481318" y="2177762"/>
            <a:ext cx="11225848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67E2AC-4963-3910-36D4-2EED1C9B74BC}"/>
              </a:ext>
            </a:extLst>
          </p:cNvPr>
          <p:cNvSpPr/>
          <p:nvPr/>
        </p:nvSpPr>
        <p:spPr>
          <a:xfrm>
            <a:off x="481317" y="1824646"/>
            <a:ext cx="11225848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>
                <a:cs typeface="Pretendard" panose="02000503000000020004" pitchFamily="2" charset="-127"/>
              </a:rPr>
              <a:t>AINF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AF7BA-CE2E-18AE-A3CB-0C4589210E50}"/>
              </a:ext>
            </a:extLst>
          </p:cNvPr>
          <p:cNvSpPr txBox="1"/>
          <p:nvPr/>
        </p:nvSpPr>
        <p:spPr>
          <a:xfrm>
            <a:off x="4168460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native factory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273DE5-0B66-5DD0-60B3-66DCD02A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47" y="3105798"/>
            <a:ext cx="4400550" cy="532276"/>
          </a:xfrm>
          <a:prstGeom prst="rect">
            <a:avLst/>
          </a:prstGeom>
        </p:spPr>
      </p:pic>
      <p:pic>
        <p:nvPicPr>
          <p:cNvPr id="5" name="그림 4" descr="폰트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EDC1EC-EEC5-B24B-D6D6-4A2D57CF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47" y="4403435"/>
            <a:ext cx="4400550" cy="857623"/>
          </a:xfrm>
          <a:prstGeom prst="rect">
            <a:avLst/>
          </a:prstGeom>
        </p:spPr>
      </p:pic>
      <p:pic>
        <p:nvPicPr>
          <p:cNvPr id="9" name="그림 8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3CED10-7976-FD8B-D7DB-1FE583E2F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301" y="2943124"/>
            <a:ext cx="4174323" cy="857623"/>
          </a:xfrm>
          <a:prstGeom prst="rect">
            <a:avLst/>
          </a:prstGeom>
        </p:spPr>
      </p:pic>
      <p:pic>
        <p:nvPicPr>
          <p:cNvPr id="10" name="그림 9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834B8C-8067-274F-3647-B56035458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301" y="4509606"/>
            <a:ext cx="2702021" cy="869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686AE-D4D0-E47E-BA22-5355FA1E9F0C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8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01E7DB-672C-1521-1523-B14B3357C2B6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10E519-7CCF-96BE-562B-CD15E0D42EB3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D950FC-046A-B210-80D6-6E7D8F436606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FDB6A9-3354-5713-2987-149DA79EE903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>
                <a:cs typeface="Pretendard" panose="02000503000000020004" pitchFamily="2" charset="-127"/>
              </a:rPr>
              <a:t>AINF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AF7BA-CE2E-18AE-A3CB-0C4589210E50}"/>
              </a:ext>
            </a:extLst>
          </p:cNvPr>
          <p:cNvSpPr txBox="1"/>
          <p:nvPr/>
        </p:nvSpPr>
        <p:spPr>
          <a:xfrm>
            <a:off x="1297356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native factory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85C8EF-783E-1037-B5B5-BCCD7D8FC8AA}"/>
              </a:ext>
            </a:extLst>
          </p:cNvPr>
          <p:cNvSpPr txBox="1"/>
          <p:nvPr/>
        </p:nvSpPr>
        <p:spPr>
          <a:xfrm>
            <a:off x="873579" y="3690843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제품을 한 화면에 모두 표현할 때 사용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그림 2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7EE67A-BCCA-C4EA-8CB4-C2D99D8D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46" y="2429641"/>
            <a:ext cx="4069481" cy="34159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C2DAE7-1772-6639-DCAC-7EBF2D806A4C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예시</a:t>
            </a:r>
          </a:p>
        </p:txBody>
      </p:sp>
      <p:pic>
        <p:nvPicPr>
          <p:cNvPr id="4" name="그림 3" descr="폰트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D595C7-EC7D-629D-2964-1139CF05A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79" y="2659632"/>
            <a:ext cx="4335236" cy="844894"/>
          </a:xfrm>
          <a:prstGeom prst="rect">
            <a:avLst/>
          </a:prstGeom>
        </p:spPr>
      </p:pic>
      <p:pic>
        <p:nvPicPr>
          <p:cNvPr id="6" name="그림 5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FBED0F-01D6-5499-392E-426CBAF3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79" y="4329454"/>
            <a:ext cx="2168127" cy="445446"/>
          </a:xfrm>
          <a:prstGeom prst="rect">
            <a:avLst/>
          </a:prstGeom>
        </p:spPr>
      </p:pic>
      <p:pic>
        <p:nvPicPr>
          <p:cNvPr id="9" name="그림 8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832B29-73FF-F33C-A356-E387DE35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79" y="5153279"/>
            <a:ext cx="1403419" cy="451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C01992-1744-1BBA-1367-72B047AB5BAF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6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E0ADB2-1D88-34E9-37CE-F0D94A02FA19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1F90F-13F7-0BFE-99B3-8F8D2188581B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AE24A7-9124-EFC7-D0D1-7703D2A939C4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5B6C68-B419-F1D1-5AC8-CBDCCD8EB63B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>
                <a:cs typeface="Pretendard" panose="02000503000000020004" pitchFamily="2" charset="-127"/>
              </a:rPr>
              <a:t>AINF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AF7BA-CE2E-18AE-A3CB-0C4589210E50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예시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F85CAF-8683-816A-BB56-C3EA435FFCD7}"/>
              </a:ext>
            </a:extLst>
          </p:cNvPr>
          <p:cNvGrpSpPr/>
          <p:nvPr/>
        </p:nvGrpSpPr>
        <p:grpSpPr>
          <a:xfrm>
            <a:off x="481317" y="2898321"/>
            <a:ext cx="4685470" cy="3183369"/>
            <a:chOff x="481317" y="2534375"/>
            <a:chExt cx="5221146" cy="3547315"/>
          </a:xfrm>
        </p:grpSpPr>
        <p:pic>
          <p:nvPicPr>
            <p:cNvPr id="4" name="그림 3" descr="로고, 그래픽, 상징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31FAFF1-8D8F-462E-7745-D8509B0E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035" b="11145"/>
            <a:stretch>
              <a:fillRect/>
            </a:stretch>
          </p:blipFill>
          <p:spPr>
            <a:xfrm>
              <a:off x="481317" y="2534375"/>
              <a:ext cx="3551680" cy="3547315"/>
            </a:xfrm>
            <a:prstGeom prst="rect">
              <a:avLst/>
            </a:prstGeom>
          </p:spPr>
        </p:pic>
        <p:pic>
          <p:nvPicPr>
            <p:cNvPr id="17" name="그림 16" descr="폰트, 그래픽, 스크린샷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69AEA0-26D2-61D9-1225-4D810776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227" y="4129726"/>
              <a:ext cx="4335236" cy="844894"/>
            </a:xfrm>
            <a:prstGeom prst="rect">
              <a:avLst/>
            </a:prstGeom>
            <a:effectLst>
              <a:outerShdw blurRad="63500" algn="ctr" rotWithShape="0">
                <a:schemeClr val="bg1">
                  <a:alpha val="76735"/>
                </a:schemeClr>
              </a:outerShdw>
            </a:effec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2DB1A9-75D8-2B85-0792-3F53F42307C9}"/>
              </a:ext>
            </a:extLst>
          </p:cNvPr>
          <p:cNvGrpSpPr/>
          <p:nvPr/>
        </p:nvGrpSpPr>
        <p:grpSpPr>
          <a:xfrm>
            <a:off x="3916143" y="2177761"/>
            <a:ext cx="2048816" cy="1863719"/>
            <a:chOff x="5383489" y="2177761"/>
            <a:chExt cx="3074632" cy="2796859"/>
          </a:xfrm>
        </p:grpSpPr>
        <p:pic>
          <p:nvPicPr>
            <p:cNvPr id="14" name="그림 13" descr="그래픽, 다채로움, 스크린샷, 창의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9D5BF53-9B69-7DD5-4ED8-C9FCEF94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2199" r="4885"/>
            <a:stretch>
              <a:fillRect/>
            </a:stretch>
          </p:blipFill>
          <p:spPr>
            <a:xfrm>
              <a:off x="5383489" y="2177761"/>
              <a:ext cx="3074632" cy="279685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1AD693-037F-B8EE-FDBD-9F13A59ACA1D}"/>
                </a:ext>
              </a:extLst>
            </p:cNvPr>
            <p:cNvSpPr txBox="1"/>
            <p:nvPr/>
          </p:nvSpPr>
          <p:spPr>
            <a:xfrm>
              <a:off x="5946692" y="2856501"/>
              <a:ext cx="2212523" cy="136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 </a:t>
              </a:r>
              <a:r>
                <a:rPr lang="ko-KR" altLang="en-US" sz="75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Native</a:t>
              </a: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75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Factory</a:t>
              </a: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7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75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solutions는</a:t>
              </a: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</a:t>
              </a:r>
              <a:endParaRPr lang="en-US" altLang="ko-KR" sz="7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75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원프레딕스가</a:t>
              </a: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제시하는 차세대  </a:t>
              </a:r>
              <a:endParaRPr lang="en-US" altLang="ko-KR" sz="7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제조 혁신 모델로, 공장 전 과정이  </a:t>
              </a:r>
              <a:r>
                <a:rPr lang="ko-KR" altLang="en-US" sz="75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AI를</a:t>
              </a:r>
              <a:r>
                <a:rPr lang="ko-KR" altLang="en-US" sz="7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중심으로 설계되고 운영되는  지능형 제조 환경입니다.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583E639-78C9-66F8-D7FE-B5DEB46B8383}"/>
              </a:ext>
            </a:extLst>
          </p:cNvPr>
          <p:cNvSpPr txBox="1"/>
          <p:nvPr/>
        </p:nvSpPr>
        <p:spPr>
          <a:xfrm>
            <a:off x="2494179" y="2359085"/>
            <a:ext cx="2579914" cy="3949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뒷받침 하는 문장을 </a:t>
            </a:r>
            <a:endParaRPr lang="en-US" altLang="ko-KR" sz="1200" b="1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 algn="ctr">
              <a:spcBef>
                <a:spcPts val="200"/>
              </a:spcBef>
            </a:pP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할 경우 사용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9BAEBE-0609-6274-CB6D-4787C83098D6}"/>
              </a:ext>
            </a:extLst>
          </p:cNvPr>
          <p:cNvSpPr txBox="1"/>
          <p:nvPr/>
        </p:nvSpPr>
        <p:spPr>
          <a:xfrm>
            <a:off x="1297356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Asset</a:t>
            </a: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 예시</a:t>
            </a:r>
          </a:p>
        </p:txBody>
      </p:sp>
      <p:pic>
        <p:nvPicPr>
          <p:cNvPr id="29" name="그림 28" descr="텍스트, 스크린샷, 로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518AF-7A0D-788C-64D1-12DA4106A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932" y="2465915"/>
            <a:ext cx="4709724" cy="33276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E415E5-DBF4-3B27-44FC-000AA432B8A7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(asset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43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70366A-A453-5C5A-47D6-F36BEF7ABC3F}"/>
              </a:ext>
            </a:extLst>
          </p:cNvPr>
          <p:cNvSpPr/>
          <p:nvPr/>
        </p:nvSpPr>
        <p:spPr>
          <a:xfrm>
            <a:off x="477803" y="2903522"/>
            <a:ext cx="11225848" cy="31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그래픽, 로고, 상징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E78646-7710-980B-B68F-30554737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64" b="31512"/>
          <a:stretch>
            <a:fillRect/>
          </a:stretch>
        </p:blipFill>
        <p:spPr>
          <a:xfrm>
            <a:off x="488349" y="3256640"/>
            <a:ext cx="3293134" cy="28250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6AB9A8-4ABA-D254-34C0-8C11253C9B5E}"/>
              </a:ext>
            </a:extLst>
          </p:cNvPr>
          <p:cNvSpPr/>
          <p:nvPr/>
        </p:nvSpPr>
        <p:spPr>
          <a:xfrm>
            <a:off x="481317" y="2550405"/>
            <a:ext cx="11222334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AA756D3-7BED-0CF3-1212-7DC27DC0DE39}"/>
              </a:ext>
            </a:extLst>
          </p:cNvPr>
          <p:cNvSpPr/>
          <p:nvPr/>
        </p:nvSpPr>
        <p:spPr>
          <a:xfrm rot="20440071">
            <a:off x="5362115" y="4061373"/>
            <a:ext cx="757114" cy="757114"/>
          </a:xfrm>
          <a:prstGeom prst="roundRect">
            <a:avLst>
              <a:gd name="adj" fmla="val 251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BF263AD-FAFD-4BD9-CE32-4F96DA4CEC21}"/>
              </a:ext>
            </a:extLst>
          </p:cNvPr>
          <p:cNvSpPr/>
          <p:nvPr/>
        </p:nvSpPr>
        <p:spPr>
          <a:xfrm rot="16859334">
            <a:off x="4307828" y="4061373"/>
            <a:ext cx="757114" cy="757114"/>
          </a:xfrm>
          <a:prstGeom prst="roundRect">
            <a:avLst>
              <a:gd name="adj" fmla="val 25114"/>
            </a:avLst>
          </a:prstGeom>
          <a:solidFill>
            <a:srgbClr val="023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F0C46FB-4D7B-CDA8-EF57-AEED779CD8DF}"/>
              </a:ext>
            </a:extLst>
          </p:cNvPr>
          <p:cNvSpPr/>
          <p:nvPr/>
        </p:nvSpPr>
        <p:spPr>
          <a:xfrm rot="18697732">
            <a:off x="6453092" y="4061373"/>
            <a:ext cx="757114" cy="757114"/>
          </a:xfrm>
          <a:prstGeom prst="roundRect">
            <a:avLst>
              <a:gd name="adj" fmla="val 251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58413-C927-B335-5144-96B5F1542FD9}"/>
              </a:ext>
            </a:extLst>
          </p:cNvPr>
          <p:cNvSpPr txBox="1"/>
          <p:nvPr/>
        </p:nvSpPr>
        <p:spPr>
          <a:xfrm>
            <a:off x="4989814" y="2604831"/>
            <a:ext cx="221234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concept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290F9CE-47BF-0AAB-EC8B-617D21F34376}"/>
              </a:ext>
            </a:extLst>
          </p:cNvPr>
          <p:cNvSpPr/>
          <p:nvPr/>
        </p:nvSpPr>
        <p:spPr>
          <a:xfrm>
            <a:off x="2018045" y="3818914"/>
            <a:ext cx="1209243" cy="1209243"/>
          </a:xfrm>
          <a:prstGeom prst="roundRect">
            <a:avLst>
              <a:gd name="adj" fmla="val 251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FF742B92-471F-DD0C-DC63-35386264FCD3}"/>
              </a:ext>
            </a:extLst>
          </p:cNvPr>
          <p:cNvSpPr/>
          <p:nvPr/>
        </p:nvSpPr>
        <p:spPr>
          <a:xfrm>
            <a:off x="3553549" y="4301714"/>
            <a:ext cx="247290" cy="2436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7194755-CCDB-9DFC-2018-71F41D3E866D}"/>
              </a:ext>
            </a:extLst>
          </p:cNvPr>
          <p:cNvSpPr/>
          <p:nvPr/>
        </p:nvSpPr>
        <p:spPr>
          <a:xfrm>
            <a:off x="4061773" y="3818914"/>
            <a:ext cx="3955143" cy="1209243"/>
          </a:xfrm>
          <a:prstGeom prst="roundRect">
            <a:avLst>
              <a:gd name="adj" fmla="val 251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BC9613-D3F0-AFDE-48BB-92E82642CBFC}"/>
              </a:ext>
            </a:extLst>
          </p:cNvPr>
          <p:cNvGrpSpPr/>
          <p:nvPr/>
        </p:nvGrpSpPr>
        <p:grpSpPr>
          <a:xfrm>
            <a:off x="7419413" y="4394779"/>
            <a:ext cx="339305" cy="57509"/>
            <a:chOff x="7717766" y="3559834"/>
            <a:chExt cx="339305" cy="57509"/>
          </a:xfrm>
          <a:solidFill>
            <a:schemeClr val="tx1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77DD03-791E-A74E-02E2-2B16CE67B846}"/>
                </a:ext>
              </a:extLst>
            </p:cNvPr>
            <p:cNvSpPr/>
            <p:nvPr/>
          </p:nvSpPr>
          <p:spPr>
            <a:xfrm>
              <a:off x="7717766" y="3559834"/>
              <a:ext cx="57509" cy="575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1DB8DC0-D49D-D783-E14E-7EB816B2F83C}"/>
                </a:ext>
              </a:extLst>
            </p:cNvPr>
            <p:cNvSpPr/>
            <p:nvPr/>
          </p:nvSpPr>
          <p:spPr>
            <a:xfrm>
              <a:off x="7858664" y="3559834"/>
              <a:ext cx="57509" cy="5750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3C1535-007F-AE3D-2BBF-6A91F77FF114}"/>
                </a:ext>
              </a:extLst>
            </p:cNvPr>
            <p:cNvSpPr/>
            <p:nvPr/>
          </p:nvSpPr>
          <p:spPr>
            <a:xfrm>
              <a:off x="7999562" y="3559834"/>
              <a:ext cx="57509" cy="57509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DD07FA-AD42-A0E3-9811-532EEA192A53}"/>
              </a:ext>
            </a:extLst>
          </p:cNvPr>
          <p:cNvSpPr txBox="1"/>
          <p:nvPr/>
        </p:nvSpPr>
        <p:spPr>
          <a:xfrm>
            <a:off x="4326351" y="4302432"/>
            <a:ext cx="7178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고품질 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멀티모달</a:t>
            </a:r>
            <a:b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산업데이터</a:t>
            </a:r>
            <a:endParaRPr lang="ko-KR" altLang="en-US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8633D6-EAA5-5C50-A394-C8119CD2CEA5}"/>
              </a:ext>
            </a:extLst>
          </p:cNvPr>
          <p:cNvSpPr txBox="1"/>
          <p:nvPr/>
        </p:nvSpPr>
        <p:spPr>
          <a:xfrm>
            <a:off x="5349969" y="4302432"/>
            <a:ext cx="80171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b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 기술</a:t>
            </a:r>
            <a:endParaRPr lang="ko-KR" altLang="en-US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36E188-38B8-BB73-3751-98AFAD4A70B0}"/>
              </a:ext>
            </a:extLst>
          </p:cNvPr>
          <p:cNvSpPr txBox="1"/>
          <p:nvPr/>
        </p:nvSpPr>
        <p:spPr>
          <a:xfrm>
            <a:off x="6472743" y="4316353"/>
            <a:ext cx="717815" cy="2718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산업성능 예측</a:t>
            </a:r>
            <a:endParaRPr lang="en-US" altLang="ko-KR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Bef>
                <a:spcPts val="200"/>
              </a:spcBef>
            </a:pP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기술</a:t>
            </a:r>
            <a:endParaRPr lang="ko-KR" altLang="en-US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ECE32D90-A0F3-E997-DBC6-C1280A28FA93}"/>
              </a:ext>
            </a:extLst>
          </p:cNvPr>
          <p:cNvSpPr/>
          <p:nvPr/>
        </p:nvSpPr>
        <p:spPr>
          <a:xfrm>
            <a:off x="8245264" y="4301714"/>
            <a:ext cx="247290" cy="2436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A0500-F221-C7E6-3305-AF6C652BA84D}"/>
              </a:ext>
            </a:extLst>
          </p:cNvPr>
          <p:cNvSpPr txBox="1"/>
          <p:nvPr/>
        </p:nvSpPr>
        <p:spPr>
          <a:xfrm>
            <a:off x="2262342" y="4302432"/>
            <a:ext cx="717815" cy="2718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원프레딕트</a:t>
            </a:r>
            <a:endParaRPr lang="en-US" altLang="ko-KR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Bef>
                <a:spcPts val="200"/>
              </a:spcBef>
            </a:pP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기술력</a:t>
            </a:r>
            <a:endParaRPr lang="ko-KR" altLang="en-US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18AE4-8800-DEBD-EBF3-0DE0FFB7DA84}"/>
              </a:ext>
            </a:extLst>
          </p:cNvPr>
          <p:cNvSpPr txBox="1"/>
          <p:nvPr/>
        </p:nvSpPr>
        <p:spPr>
          <a:xfrm>
            <a:off x="8999194" y="5697596"/>
            <a:ext cx="187274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자율제조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솔루션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94FBA2-0188-A12B-6BFD-4206759E9109}"/>
              </a:ext>
            </a:extLst>
          </p:cNvPr>
          <p:cNvSpPr txBox="1"/>
          <p:nvPr/>
        </p:nvSpPr>
        <p:spPr>
          <a:xfrm>
            <a:off x="475481" y="1615260"/>
            <a:ext cx="5129616" cy="6873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/>
              <a:t>심볼의 디자인 의미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endParaRPr lang="en-US" altLang="ko-KR" sz="1200" dirty="0"/>
          </a:p>
          <a:p>
            <a:pPr>
              <a:spcBef>
                <a:spcPts val="400"/>
              </a:spcBef>
            </a:pPr>
            <a:r>
              <a:rPr lang="ko-KR" altLang="en-US" sz="1200" dirty="0" err="1"/>
              <a:t>라운딩</a:t>
            </a:r>
            <a:r>
              <a:rPr lang="ko-KR" altLang="en-US" sz="1200" dirty="0"/>
              <a:t> 스퀘어 도형이 겹쳐지며 하나의 유기적인 형태</a:t>
            </a:r>
            <a:r>
              <a:rPr lang="en-US" altLang="ko-KR" sz="1200" dirty="0"/>
              <a:t>. </a:t>
            </a:r>
            <a:r>
              <a:rPr lang="ko-KR" altLang="en-US" sz="1200" dirty="0"/>
              <a:t>이는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기술</a:t>
            </a:r>
            <a:r>
              <a:rPr lang="en-US" altLang="ko-KR" sz="1200" dirty="0"/>
              <a:t>, </a:t>
            </a:r>
            <a:r>
              <a:rPr lang="ko-KR" altLang="en-US" sz="1200" dirty="0"/>
              <a:t>모델링이</a:t>
            </a:r>
            <a:endParaRPr lang="en-US" altLang="ko-KR" sz="1200" dirty="0"/>
          </a:p>
          <a:p>
            <a:pPr>
              <a:spcBef>
                <a:spcPts val="400"/>
              </a:spcBef>
            </a:pPr>
            <a:r>
              <a:rPr lang="ko-KR" altLang="en-US" sz="1200" dirty="0"/>
              <a:t>서로 분리되지 않고 완벽하게 </a:t>
            </a:r>
            <a:r>
              <a:rPr lang="en-US" altLang="ko-KR" sz="1200" dirty="0"/>
              <a:t>'</a:t>
            </a:r>
            <a:r>
              <a:rPr lang="ko-KR" altLang="en-US" sz="1200" dirty="0"/>
              <a:t>통합</a:t>
            </a:r>
            <a:r>
              <a:rPr lang="en-US" altLang="ko-KR" sz="1100" baseline="30000" dirty="0"/>
              <a:t>(</a:t>
            </a:r>
            <a:r>
              <a:rPr lang="en" altLang="ko-KR" sz="1100" baseline="30000" dirty="0"/>
              <a:t>Integration)</a:t>
            </a:r>
            <a:r>
              <a:rPr lang="en" altLang="ko-KR" sz="1200" dirty="0"/>
              <a:t>'</a:t>
            </a:r>
            <a:r>
              <a:rPr lang="ko-KR" altLang="en-US" sz="1200" dirty="0"/>
              <a:t>되어 시너지를 내고 있음을 상징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68DDE-11CF-4AB3-1A52-59BA2251DA51}"/>
              </a:ext>
            </a:extLst>
          </p:cNvPr>
          <p:cNvSpPr txBox="1"/>
          <p:nvPr/>
        </p:nvSpPr>
        <p:spPr>
          <a:xfrm>
            <a:off x="6338761" y="1615260"/>
            <a:ext cx="5377759" cy="6873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/>
              <a:t>가치</a:t>
            </a:r>
            <a:r>
              <a:rPr lang="en-US" altLang="ko-KR" sz="1400" b="1" dirty="0"/>
              <a:t>:</a:t>
            </a:r>
            <a:endParaRPr lang="en-US" altLang="ko-KR" sz="1200" b="1" dirty="0"/>
          </a:p>
          <a:p>
            <a:pPr>
              <a:spcBef>
                <a:spcPts val="400"/>
              </a:spcBef>
            </a:pPr>
            <a:r>
              <a:rPr lang="ko-KR" altLang="en-US" sz="1200" dirty="0"/>
              <a:t>단순한 예측을 넘어</a:t>
            </a:r>
            <a:r>
              <a:rPr lang="en-US" altLang="ko-KR" sz="1200" dirty="0"/>
              <a:t>, </a:t>
            </a:r>
            <a:r>
              <a:rPr lang="ko-KR" altLang="en-US" sz="1200" dirty="0"/>
              <a:t>제조 현장이 스스로 판단하고 제어할 수 있는</a:t>
            </a:r>
            <a:endParaRPr lang="en-US" altLang="ko-KR" sz="1200" dirty="0"/>
          </a:p>
          <a:p>
            <a:pPr>
              <a:spcBef>
                <a:spcPts val="400"/>
              </a:spcBef>
            </a:pPr>
            <a:r>
              <a:rPr lang="en-US" altLang="ko-KR" sz="1200" dirty="0"/>
              <a:t>'</a:t>
            </a:r>
            <a:r>
              <a:rPr lang="ko-KR" altLang="en-US" sz="1200" dirty="0"/>
              <a:t>자율제조</a:t>
            </a:r>
            <a:r>
              <a:rPr lang="en-US" altLang="ko-KR" sz="1100" baseline="30000" dirty="0"/>
              <a:t>(</a:t>
            </a:r>
            <a:r>
              <a:rPr lang="en" altLang="ko-KR" sz="1100" baseline="30000" dirty="0"/>
              <a:t>Autonomous Manufacturing)</a:t>
            </a:r>
            <a:r>
              <a:rPr lang="en" altLang="ko-KR" sz="1200" dirty="0"/>
              <a:t>' </a:t>
            </a:r>
            <a:r>
              <a:rPr lang="ko-KR" altLang="en-US" sz="1200" dirty="0"/>
              <a:t>환경을 구축하는 완성형 </a:t>
            </a:r>
            <a:r>
              <a:rPr lang="en" altLang="ko-KR" sz="1200" dirty="0"/>
              <a:t>AI </a:t>
            </a:r>
            <a:r>
              <a:rPr lang="ko-KR" altLang="en-US" sz="1200" dirty="0"/>
              <a:t>시스템을 의미</a:t>
            </a:r>
            <a:endParaRPr lang="en-US" altLang="ko-KR" sz="1200" dirty="0"/>
          </a:p>
        </p:txBody>
      </p:sp>
      <p:sp>
        <p:nvSpPr>
          <p:cNvPr id="33" name="텍스트 개체 틀 11">
            <a:extLst>
              <a:ext uri="{FF2B5EF4-FFF2-40B4-BE49-F238E27FC236}">
                <a16:creationId xmlns:a16="http://schemas.microsoft.com/office/drawing/2014/main" id="{655A5C90-F0EC-397D-13F3-ED50302C7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Key asset</a:t>
            </a:r>
          </a:p>
        </p:txBody>
      </p:sp>
      <p:pic>
        <p:nvPicPr>
          <p:cNvPr id="24" name="그림 23" descr="그래픽, 다채로움, 스크린샷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A1089C-7CAA-D679-023A-4A1F0C76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98" y="3256638"/>
            <a:ext cx="2322313" cy="2288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5AAFEB-315C-1B85-6623-FC3BA843B0DB}"/>
              </a:ext>
            </a:extLst>
          </p:cNvPr>
          <p:cNvSpPr txBox="1"/>
          <p:nvPr/>
        </p:nvSpPr>
        <p:spPr>
          <a:xfrm>
            <a:off x="1761543" y="742395"/>
            <a:ext cx="51296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>
                <a:solidFill>
                  <a:schemeClr val="bg1"/>
                </a:solidFill>
              </a:rPr>
              <a:t>영상 </a:t>
            </a:r>
            <a:r>
              <a:rPr lang="ko-KR" altLang="en-US" sz="1400" b="1" dirty="0" err="1">
                <a:solidFill>
                  <a:schemeClr val="bg1"/>
                </a:solidFill>
              </a:rPr>
              <a:t>제작등의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asset</a:t>
            </a:r>
            <a:r>
              <a:rPr lang="ko-KR" altLang="en-US" sz="1400" b="1" dirty="0">
                <a:solidFill>
                  <a:schemeClr val="bg1"/>
                </a:solidFill>
              </a:rPr>
              <a:t>제작 시 해당 컨셉을 시퀀스로 활용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4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텍스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E253BB-312A-92BE-5D0F-960A1CA7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5" y="2850069"/>
            <a:ext cx="4572001" cy="1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34886-4F53-B767-C739-2DBAB75D591E}"/>
              </a:ext>
            </a:extLst>
          </p:cNvPr>
          <p:cNvSpPr txBox="1"/>
          <p:nvPr/>
        </p:nvSpPr>
        <p:spPr>
          <a:xfrm>
            <a:off x="4871923" y="2332340"/>
            <a:ext cx="1457130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Common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536F2-0B62-C497-F903-03EF05656596}"/>
              </a:ext>
            </a:extLst>
          </p:cNvPr>
          <p:cNvSpPr txBox="1"/>
          <p:nvPr/>
        </p:nvSpPr>
        <p:spPr>
          <a:xfrm>
            <a:off x="4871923" y="2954773"/>
            <a:ext cx="118622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onepredict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6BF89-9CF0-5C68-7523-808575E3642E}"/>
              </a:ext>
            </a:extLst>
          </p:cNvPr>
          <p:cNvSpPr txBox="1"/>
          <p:nvPr/>
        </p:nvSpPr>
        <p:spPr>
          <a:xfrm>
            <a:off x="4871923" y="3577206"/>
            <a:ext cx="2449388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AINF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(AI Native Factory)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AD996-D970-A684-F150-4F6A951411F5}"/>
              </a:ext>
            </a:extLst>
          </p:cNvPr>
          <p:cNvSpPr txBox="1"/>
          <p:nvPr/>
        </p:nvSpPr>
        <p:spPr>
          <a:xfrm>
            <a:off x="4871923" y="4199640"/>
            <a:ext cx="1104470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guardione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9D2B-8362-1098-AC83-82C6838DAFE9}"/>
              </a:ext>
            </a:extLst>
          </p:cNvPr>
          <p:cNvSpPr txBox="1"/>
          <p:nvPr/>
        </p:nvSpPr>
        <p:spPr>
          <a:xfrm>
            <a:off x="4567380" y="2332340"/>
            <a:ext cx="109004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1800" dirty="0"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9739C-A665-CAB5-B136-C29B0DF15E98}"/>
              </a:ext>
            </a:extLst>
          </p:cNvPr>
          <p:cNvSpPr txBox="1"/>
          <p:nvPr/>
        </p:nvSpPr>
        <p:spPr>
          <a:xfrm>
            <a:off x="4567380" y="2954773"/>
            <a:ext cx="141064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1800" dirty="0"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51589D-1424-F869-355A-2C1B1F8EA29E}"/>
              </a:ext>
            </a:extLst>
          </p:cNvPr>
          <p:cNvSpPr txBox="1"/>
          <p:nvPr/>
        </p:nvSpPr>
        <p:spPr>
          <a:xfrm>
            <a:off x="4567380" y="3577206"/>
            <a:ext cx="14747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1800" dirty="0"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D2B78-D150-879E-D408-AF16C2B6A946}"/>
              </a:ext>
            </a:extLst>
          </p:cNvPr>
          <p:cNvSpPr txBox="1"/>
          <p:nvPr/>
        </p:nvSpPr>
        <p:spPr>
          <a:xfrm>
            <a:off x="4567380" y="4199640"/>
            <a:ext cx="15228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8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1800" dirty="0"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B8E83-F78B-31FA-32E5-2BE9173A2BC9}"/>
              </a:ext>
            </a:extLst>
          </p:cNvPr>
          <p:cNvSpPr txBox="1"/>
          <p:nvPr/>
        </p:nvSpPr>
        <p:spPr>
          <a:xfrm>
            <a:off x="11356122" y="2332340"/>
            <a:ext cx="14747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1F2C1-F9C3-C0AD-6EA8-466538339306}"/>
              </a:ext>
            </a:extLst>
          </p:cNvPr>
          <p:cNvSpPr txBox="1"/>
          <p:nvPr/>
        </p:nvSpPr>
        <p:spPr>
          <a:xfrm>
            <a:off x="11362534" y="2954773"/>
            <a:ext cx="141064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6DDF41-070A-0530-FAD1-B06FAACB6BF5}"/>
              </a:ext>
            </a:extLst>
          </p:cNvPr>
          <p:cNvSpPr txBox="1"/>
          <p:nvPr/>
        </p:nvSpPr>
        <p:spPr>
          <a:xfrm>
            <a:off x="11258339" y="3577206"/>
            <a:ext cx="24525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FAA6D-E23A-1725-0269-13C62AAC9FE0}"/>
              </a:ext>
            </a:extLst>
          </p:cNvPr>
          <p:cNvSpPr txBox="1"/>
          <p:nvPr/>
        </p:nvSpPr>
        <p:spPr>
          <a:xfrm>
            <a:off x="11261545" y="4199640"/>
            <a:ext cx="24205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3B2B9-92E2-6404-8D52-9FD39033D461}"/>
              </a:ext>
            </a:extLst>
          </p:cNvPr>
          <p:cNvSpPr txBox="1"/>
          <p:nvPr/>
        </p:nvSpPr>
        <p:spPr>
          <a:xfrm>
            <a:off x="11200630" y="1694519"/>
            <a:ext cx="290144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1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guardione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A7F83-D3AB-57D8-F112-BDD48BC0AAFA}"/>
              </a:ext>
            </a:extLst>
          </p:cNvPr>
          <p:cNvSpPr/>
          <p:nvPr/>
        </p:nvSpPr>
        <p:spPr>
          <a:xfrm>
            <a:off x="481317" y="2177762"/>
            <a:ext cx="11225848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6B5214-1E56-1888-DD9F-CD9E280B4F8A}"/>
              </a:ext>
            </a:extLst>
          </p:cNvPr>
          <p:cNvSpPr/>
          <p:nvPr/>
        </p:nvSpPr>
        <p:spPr>
          <a:xfrm>
            <a:off x="481317" y="1824646"/>
            <a:ext cx="11225848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32F55-763F-41B6-08D2-E25F3357CA48}"/>
              </a:ext>
            </a:extLst>
          </p:cNvPr>
          <p:cNvSpPr txBox="1"/>
          <p:nvPr/>
        </p:nvSpPr>
        <p:spPr>
          <a:xfrm>
            <a:off x="4168460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guadione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그림 19" descr="로고, 그래픽, 상징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4D84E8-A331-3CDF-A421-731E3CC4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570" y="3114860"/>
            <a:ext cx="4329804" cy="685887"/>
          </a:xfrm>
          <a:prstGeom prst="rect">
            <a:avLst/>
          </a:prstGeom>
        </p:spPr>
      </p:pic>
      <p:pic>
        <p:nvPicPr>
          <p:cNvPr id="23" name="그림 22" descr="폰트, 그래픽, 로고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4D6D6A-51C9-17D7-1AF2-1AAE53E8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70" y="4391448"/>
            <a:ext cx="2691136" cy="692791"/>
          </a:xfrm>
          <a:prstGeom prst="rect">
            <a:avLst/>
          </a:prstGeom>
        </p:spPr>
      </p:pic>
      <p:pic>
        <p:nvPicPr>
          <p:cNvPr id="26" name="그림 2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A448F9-D323-179D-31BB-BCD8CA25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46" y="2889490"/>
            <a:ext cx="3766183" cy="846988"/>
          </a:xfrm>
          <a:prstGeom prst="rect">
            <a:avLst/>
          </a:prstGeom>
        </p:spPr>
      </p:pic>
      <p:pic>
        <p:nvPicPr>
          <p:cNvPr id="27" name="그림 26" descr="폰트, 그래픽, 텍스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D378E-1F27-9552-1320-EB3975826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46" y="4309264"/>
            <a:ext cx="3766183" cy="1128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0ABF0-1950-D8E3-A002-D79910014878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9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guardione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C53DA-7DB0-9F68-EEEA-88459C249E9F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13D25-7867-AD6F-7359-16622B79A02A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27FDE8-BE02-9D44-67C8-19F8C6DDF0BE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57814C-9737-AE25-CFF2-75CA75924785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A3106-97AA-3232-7A0A-746550930B56}"/>
              </a:ext>
            </a:extLst>
          </p:cNvPr>
          <p:cNvSpPr txBox="1"/>
          <p:nvPr/>
        </p:nvSpPr>
        <p:spPr>
          <a:xfrm>
            <a:off x="1297356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guardione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FB695-8209-A1C3-C320-F2B704BD193B}"/>
              </a:ext>
            </a:extLst>
          </p:cNvPr>
          <p:cNvSpPr txBox="1"/>
          <p:nvPr/>
        </p:nvSpPr>
        <p:spPr>
          <a:xfrm>
            <a:off x="873579" y="3667795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제품을 한 화면에 모두 표현할 때 사용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CE639-5967-84A4-19E2-D3C796F32762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예시</a:t>
            </a:r>
          </a:p>
        </p:txBody>
      </p:sp>
      <p:pic>
        <p:nvPicPr>
          <p:cNvPr id="21" name="그림 20" descr="폰트, 그래픽, 텍스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B1334F-E748-2F5A-17E1-D39C59B0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80" y="2631708"/>
            <a:ext cx="2912509" cy="872818"/>
          </a:xfrm>
          <a:prstGeom prst="rect">
            <a:avLst/>
          </a:prstGeom>
        </p:spPr>
      </p:pic>
      <p:pic>
        <p:nvPicPr>
          <p:cNvPr id="25" name="그림 24" descr="로고, 그래픽, 상징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3E4324-D250-9305-91F4-21B4FF61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79" y="4333210"/>
            <a:ext cx="2764550" cy="437934"/>
          </a:xfrm>
          <a:prstGeom prst="rect">
            <a:avLst/>
          </a:prstGeom>
        </p:spPr>
      </p:pic>
      <p:pic>
        <p:nvPicPr>
          <p:cNvPr id="28" name="그림 27" descr="폰트, 그래픽, 로고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D7A052-35DF-D63C-4185-F46825B0C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79" y="5162355"/>
            <a:ext cx="1718272" cy="442342"/>
          </a:xfrm>
          <a:prstGeom prst="rect">
            <a:avLst/>
          </a:prstGeom>
        </p:spPr>
      </p:pic>
      <p:pic>
        <p:nvPicPr>
          <p:cNvPr id="31" name="그림 30" descr="텍스트, 명함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0C7AF0-D5EA-AD93-1C89-01075D659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569" y="2410723"/>
            <a:ext cx="4555851" cy="3428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25190-453B-64E9-858D-13BD8923ACDB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77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14D2386-7FBA-8FC7-F811-F97BC5AB8D12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8" name="그림 3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879EEE-C768-A176-6744-7CB5A41E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9" y="2421601"/>
            <a:ext cx="3953846" cy="88919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F7A86E9E-4622-13FE-F386-96EDDD18978F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A4003FD4-4E65-7297-DDB9-BDF19B47A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dirty="0" err="1">
                <a:cs typeface="Pretendard" panose="02000503000000020004" pitchFamily="2" charset="-127"/>
              </a:rPr>
              <a:t>guardione</a:t>
            </a:r>
            <a:endParaRPr lang="en" altLang="ko-KR" sz="2000" b="0" baseline="30000" dirty="0"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3AD9C1-F035-7631-0B85-6BA976A00FAD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7E5755-DB8B-7061-1AEA-CA2EEC2BB1C1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E7A6C-EAB1-6775-E8EB-2F64ACD66C1B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37C14-9D03-FA1E-7C48-AEDF52797729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 활용 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C25C7D-FD49-0C36-C63C-6152C4A05B9C}"/>
              </a:ext>
            </a:extLst>
          </p:cNvPr>
          <p:cNvSpPr txBox="1"/>
          <p:nvPr/>
        </p:nvSpPr>
        <p:spPr>
          <a:xfrm>
            <a:off x="652577" y="5804692"/>
            <a:ext cx="257991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좌측 일부 </a:t>
            </a:r>
            <a:r>
              <a:rPr lang="ko-KR" altLang="en-US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트리밍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허용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하단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X)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FA191-76FA-CB15-CBC6-F551D5363B97}"/>
              </a:ext>
            </a:extLst>
          </p:cNvPr>
          <p:cNvSpPr txBox="1"/>
          <p:nvPr/>
        </p:nvSpPr>
        <p:spPr>
          <a:xfrm>
            <a:off x="1297356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 비주얼 활용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AA80F3-537F-5677-D013-FE63BBD9CB6E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 데이터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3" name="그림 32" descr="텍스트, 폰트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5D7E8F-3509-36A8-D4FB-1793B37FE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932" y="2465915"/>
            <a:ext cx="4709725" cy="3321399"/>
          </a:xfrm>
          <a:prstGeom prst="rect">
            <a:avLst/>
          </a:prstGeom>
        </p:spPr>
      </p:pic>
      <p:pic>
        <p:nvPicPr>
          <p:cNvPr id="37" name="그림 36" descr="로고, 그래픽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C12587-641D-19F5-C6A0-DED71EE7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41"/>
          <a:stretch>
            <a:fillRect/>
          </a:stretch>
        </p:blipFill>
        <p:spPr>
          <a:xfrm>
            <a:off x="479383" y="3148753"/>
            <a:ext cx="2381229" cy="25382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27D7B6-FCA6-983D-B72C-B28ADB0A1429}"/>
              </a:ext>
            </a:extLst>
          </p:cNvPr>
          <p:cNvSpPr txBox="1"/>
          <p:nvPr/>
        </p:nvSpPr>
        <p:spPr>
          <a:xfrm>
            <a:off x="3681984" y="3908683"/>
            <a:ext cx="216003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설비에 대한 걱정이 없도록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34F8F66-C017-9DED-F1D8-87970EC8E1BD}"/>
              </a:ext>
            </a:extLst>
          </p:cNvPr>
          <p:cNvGrpSpPr/>
          <p:nvPr/>
        </p:nvGrpSpPr>
        <p:grpSpPr>
          <a:xfrm>
            <a:off x="3681984" y="4222718"/>
            <a:ext cx="191178" cy="52143"/>
            <a:chOff x="3803216" y="3851798"/>
            <a:chExt cx="620260" cy="16917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47D1FC4-6BDD-69A0-0A22-BEFAFAD73494}"/>
                </a:ext>
              </a:extLst>
            </p:cNvPr>
            <p:cNvSpPr/>
            <p:nvPr/>
          </p:nvSpPr>
          <p:spPr>
            <a:xfrm>
              <a:off x="3803216" y="3851799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9EFEADD2-B2FF-F2DF-D94A-39A585178A19}"/>
                </a:ext>
              </a:extLst>
            </p:cNvPr>
            <p:cNvSpPr/>
            <p:nvPr/>
          </p:nvSpPr>
          <p:spPr>
            <a:xfrm>
              <a:off x="4027549" y="3851798"/>
              <a:ext cx="395927" cy="16917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F84B031-A870-6819-0139-A12AB56554DD}"/>
              </a:ext>
            </a:extLst>
          </p:cNvPr>
          <p:cNvSpPr txBox="1"/>
          <p:nvPr/>
        </p:nvSpPr>
        <p:spPr>
          <a:xfrm>
            <a:off x="3681984" y="4387823"/>
            <a:ext cx="1999475" cy="4667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가디원은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도메인 지식에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더해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>
              <a:spcBef>
                <a:spcPts val="200"/>
              </a:spcBef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 현장의 핵심 설비를 진단하고 관리하는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>
              <a:spcBef>
                <a:spcPts val="200"/>
              </a:spcBef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솔루션입니다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225DB-50D8-DD52-3265-7906BEBA7796}"/>
              </a:ext>
            </a:extLst>
          </p:cNvPr>
          <p:cNvSpPr txBox="1"/>
          <p:nvPr/>
        </p:nvSpPr>
        <p:spPr>
          <a:xfrm>
            <a:off x="2594665" y="5804692"/>
            <a:ext cx="257991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키비주얼로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활용시에만 </a:t>
            </a:r>
            <a:r>
              <a:rPr lang="ko-KR" altLang="en-US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그라데이션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허용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3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81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3E0D17-F533-577A-A52F-130D1CAA75B7}"/>
              </a:ext>
            </a:extLst>
          </p:cNvPr>
          <p:cNvSpPr txBox="1"/>
          <p:nvPr/>
        </p:nvSpPr>
        <p:spPr>
          <a:xfrm>
            <a:off x="7143749" y="2941142"/>
            <a:ext cx="4473944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5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Common</a:t>
            </a:r>
            <a:r>
              <a:rPr lang="ko-KR" altLang="en-US" sz="5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</a:t>
            </a:r>
            <a:endParaRPr lang="ko-KR" altLang="en-US" sz="5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5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145ACBF-ADD1-D881-9798-5D5CAF514836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0F7D8-763C-158C-C543-73E2B81F153E}"/>
              </a:ext>
            </a:extLst>
          </p:cNvPr>
          <p:cNvSpPr txBox="1"/>
          <p:nvPr/>
        </p:nvSpPr>
        <p:spPr>
          <a:xfrm>
            <a:off x="2238698" y="3368987"/>
            <a:ext cx="7714602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5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Pretandard</a:t>
            </a:r>
            <a:r>
              <a:rPr lang="en-US" altLang="ko-KR" sz="5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regular</a:t>
            </a:r>
            <a:endParaRPr lang="ko-KR" altLang="en-US" sz="5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554E310C-54B1-C2FD-FF54-388D388C7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Concept - </a:t>
            </a:r>
            <a:r>
              <a:rPr lang="en-US" altLang="ko-KR" sz="2000" b="0" dirty="0">
                <a:solidFill>
                  <a:schemeClr val="accent6"/>
                </a:solidFill>
                <a:cs typeface="Pretendard" panose="02000503000000020004" pitchFamily="2" charset="-127"/>
              </a:rPr>
              <a:t>font</a:t>
            </a:r>
            <a:endParaRPr lang="ko-KR" altLang="en-US" sz="2000" b="0" dirty="0">
              <a:solidFill>
                <a:schemeClr val="accent6"/>
              </a:solidFill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10608-BF0F-2AB9-03DF-FA687D1422F9}"/>
              </a:ext>
            </a:extLst>
          </p:cNvPr>
          <p:cNvSpPr txBox="1"/>
          <p:nvPr/>
        </p:nvSpPr>
        <p:spPr>
          <a:xfrm>
            <a:off x="2238698" y="4279449"/>
            <a:ext cx="7714602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5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Pretandard</a:t>
            </a:r>
            <a:r>
              <a:rPr lang="en-US" altLang="ko-KR" sz="5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bold</a:t>
            </a:r>
            <a:endParaRPr lang="ko-KR" altLang="en-US" sz="5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F9EC3-F435-738E-BE34-A88304FAFC99}"/>
              </a:ext>
            </a:extLst>
          </p:cNvPr>
          <p:cNvSpPr txBox="1"/>
          <p:nvPr/>
        </p:nvSpPr>
        <p:spPr>
          <a:xfrm>
            <a:off x="2238698" y="1845257"/>
            <a:ext cx="7714602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5000" dirty="0" err="1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Pretandard</a:t>
            </a:r>
            <a:r>
              <a:rPr lang="en-US" altLang="ko-KR" sz="5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 – extra light</a:t>
            </a:r>
            <a:endParaRPr lang="ko-KR" altLang="en-US" sz="5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79131-7231-60FC-6958-F507450AC13D}"/>
              </a:ext>
            </a:extLst>
          </p:cNvPr>
          <p:cNvSpPr txBox="1"/>
          <p:nvPr/>
        </p:nvSpPr>
        <p:spPr>
          <a:xfrm>
            <a:off x="2238698" y="5433366"/>
            <a:ext cx="7714602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5000" b="1" dirty="0" err="1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Pretandard</a:t>
            </a:r>
            <a:r>
              <a:rPr lang="en-US" altLang="ko-KR" sz="5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 – black</a:t>
            </a:r>
            <a:endParaRPr lang="ko-KR" altLang="en-US" sz="50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CC698-0C47-EFD7-0B01-A53A723CE255}"/>
              </a:ext>
            </a:extLst>
          </p:cNvPr>
          <p:cNvSpPr/>
          <p:nvPr/>
        </p:nvSpPr>
        <p:spPr>
          <a:xfrm>
            <a:off x="372118" y="2999935"/>
            <a:ext cx="11447762" cy="22769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5A47F6-21AD-B9AD-9237-E4AA7CA22E51}"/>
              </a:ext>
            </a:extLst>
          </p:cNvPr>
          <p:cNvSpPr txBox="1"/>
          <p:nvPr/>
        </p:nvSpPr>
        <p:spPr>
          <a:xfrm>
            <a:off x="372118" y="2842313"/>
            <a:ext cx="11447762" cy="270763"/>
          </a:xfrm>
          <a:prstGeom prst="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txBody>
          <a:bodyPr wrap="none" lIns="0" tIns="0" rIns="0" bIns="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주사용</a:t>
            </a:r>
            <a:r>
              <a:rPr lang="ko-KR" altLang="en-US" sz="1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타입</a:t>
            </a:r>
            <a:endParaRPr lang="ko-KR" altLang="en-US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CB84D6-ABBC-68DE-1DC8-53F151790C6D}"/>
              </a:ext>
            </a:extLst>
          </p:cNvPr>
          <p:cNvSpPr txBox="1"/>
          <p:nvPr/>
        </p:nvSpPr>
        <p:spPr>
          <a:xfrm>
            <a:off x="4461746" y="1642048"/>
            <a:ext cx="3268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슬로건</a:t>
            </a:r>
            <a:r>
              <a:rPr lang="en-US" altLang="ko-KR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 err="1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키워드등</a:t>
            </a: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대형 그래픽 비주얼 장식용</a:t>
            </a:r>
            <a:endParaRPr lang="ko-KR" altLang="en-US" sz="1200" dirty="0"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128D-F36B-526A-1712-2B9E00EAD461}"/>
              </a:ext>
            </a:extLst>
          </p:cNvPr>
          <p:cNvSpPr txBox="1"/>
          <p:nvPr/>
        </p:nvSpPr>
        <p:spPr>
          <a:xfrm>
            <a:off x="3973404" y="733286"/>
            <a:ext cx="46505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1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cactus.tistory.com</a:t>
            </a:r>
            <a:r>
              <a:rPr lang="en-US" altLang="ko-KR" sz="1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/306</a:t>
            </a:r>
            <a:endParaRPr lang="ko-KR" altLang="en-US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62E1C5-B3F4-B00E-742F-A34C69D207F6}"/>
              </a:ext>
            </a:extLst>
          </p:cNvPr>
          <p:cNvSpPr txBox="1"/>
          <p:nvPr/>
        </p:nvSpPr>
        <p:spPr>
          <a:xfrm>
            <a:off x="2647175" y="733660"/>
            <a:ext cx="1418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 다운로드 경로</a:t>
            </a:r>
            <a:endParaRPr lang="ko-KR" altLang="en-US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F1D9E3-CD2F-6C00-E8A5-CD40A32279D9}"/>
              </a:ext>
            </a:extLst>
          </p:cNvPr>
          <p:cNvSpPr txBox="1"/>
          <p:nvPr/>
        </p:nvSpPr>
        <p:spPr>
          <a:xfrm>
            <a:off x="4461746" y="6220751"/>
            <a:ext cx="3268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슬로건</a:t>
            </a:r>
            <a:r>
              <a:rPr lang="en-US" altLang="ko-KR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 err="1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키워드등</a:t>
            </a:r>
            <a:r>
              <a:rPr lang="ko-KR" altLang="en-US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대형 그래픽 비주얼 장식용</a:t>
            </a:r>
            <a:endParaRPr lang="ko-KR" altLang="en-US" sz="1200" dirty="0"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30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6D2BA07-522A-1314-878C-DF797B3CE95E}"/>
              </a:ext>
            </a:extLst>
          </p:cNvPr>
          <p:cNvSpPr/>
          <p:nvPr/>
        </p:nvSpPr>
        <p:spPr>
          <a:xfrm>
            <a:off x="661581" y="2492142"/>
            <a:ext cx="139448" cy="3522764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rgbClr val="003BF4"/>
              </a:gs>
              <a:gs pos="0">
                <a:srgbClr val="120486"/>
              </a:gs>
              <a:gs pos="99000">
                <a:srgbClr val="55CEE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95FFD60-F8C5-F87B-7F5B-0CE004CE0ACE}"/>
              </a:ext>
            </a:extLst>
          </p:cNvPr>
          <p:cNvSpPr/>
          <p:nvPr/>
        </p:nvSpPr>
        <p:spPr>
          <a:xfrm>
            <a:off x="4300456" y="2492142"/>
            <a:ext cx="139448" cy="35227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586B"/>
              </a:gs>
              <a:gs pos="48000">
                <a:srgbClr val="FF6F59"/>
              </a:gs>
              <a:gs pos="98000">
                <a:srgbClr val="FFB19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3D882-B106-4997-A13C-E3ECD5C6B1A0}"/>
              </a:ext>
            </a:extLst>
          </p:cNvPr>
          <p:cNvSpPr/>
          <p:nvPr/>
        </p:nvSpPr>
        <p:spPr>
          <a:xfrm>
            <a:off x="7761910" y="2492141"/>
            <a:ext cx="139448" cy="22230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F7F7"/>
              </a:gs>
              <a:gs pos="97000">
                <a:srgbClr val="2E2D2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145ACBF-ADD1-D881-9798-5D5CAF514836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0F7D8-763C-158C-C543-73E2B81F153E}"/>
              </a:ext>
            </a:extLst>
          </p:cNvPr>
          <p:cNvSpPr txBox="1"/>
          <p:nvPr/>
        </p:nvSpPr>
        <p:spPr>
          <a:xfrm>
            <a:off x="661581" y="1784675"/>
            <a:ext cx="3282813" cy="4873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2000" b="1" dirty="0">
                <a:solidFill>
                  <a:srgbClr val="003BF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  <a:r>
              <a:rPr lang="en-US" altLang="ko-KR" sz="2000" b="1" dirty="0">
                <a:solidFill>
                  <a:srgbClr val="003BF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b="1" dirty="0">
                <a:solidFill>
                  <a:srgbClr val="003BF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공통</a:t>
            </a:r>
            <a:r>
              <a:rPr lang="en-US" altLang="ko-KR" sz="2000" b="1" dirty="0">
                <a:solidFill>
                  <a:srgbClr val="003BF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000" b="1" dirty="0">
                <a:solidFill>
                  <a:srgbClr val="003BF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컬러 </a:t>
            </a:r>
            <a:endParaRPr lang="en-US" altLang="ko-KR" sz="2000" b="1" dirty="0">
              <a:solidFill>
                <a:srgbClr val="003BF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>
              <a:spcBef>
                <a:spcPts val="200"/>
              </a:spcBef>
            </a:pPr>
            <a:r>
              <a:rPr lang="en" altLang="ko-KR" sz="10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Ocean</a:t>
            </a:r>
            <a:r>
              <a:rPr lang="en" altLang="ko-KR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</a:t>
            </a:r>
            <a:r>
              <a:rPr lang="ko-KR" altLang="en-US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회사의 아이덴티티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554E310C-54B1-C2FD-FF54-388D388C7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Concept - </a:t>
            </a:r>
            <a:r>
              <a:rPr lang="en-US" altLang="ko-KR" sz="2000" b="0" dirty="0">
                <a:solidFill>
                  <a:schemeClr val="accent6"/>
                </a:solidFill>
                <a:cs typeface="Pretendard" panose="02000503000000020004" pitchFamily="2" charset="-127"/>
              </a:rPr>
              <a:t>Color</a:t>
            </a:r>
            <a:endParaRPr lang="ko-KR" altLang="en-US" sz="2000" b="0" dirty="0">
              <a:solidFill>
                <a:schemeClr val="accent6"/>
              </a:solidFill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76782-3A3B-8D65-4F96-DC6015789525}"/>
              </a:ext>
            </a:extLst>
          </p:cNvPr>
          <p:cNvSpPr txBox="1"/>
          <p:nvPr/>
        </p:nvSpPr>
        <p:spPr>
          <a:xfrm>
            <a:off x="4301109" y="1784675"/>
            <a:ext cx="3282813" cy="4873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  <a:buNone/>
            </a:pPr>
            <a:r>
              <a:rPr lang="en-US" altLang="ko-KR" sz="2000" b="1" dirty="0" err="1">
                <a:solidFill>
                  <a:srgbClr val="E9586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guardione</a:t>
            </a:r>
            <a:r>
              <a:rPr lang="ko-KR" altLang="en-US" sz="2000" b="1" dirty="0">
                <a:solidFill>
                  <a:srgbClr val="E9586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컬러 </a:t>
            </a:r>
            <a:endParaRPr lang="en-US" altLang="ko-KR" sz="2000" b="1" dirty="0">
              <a:solidFill>
                <a:srgbClr val="E9586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>
              <a:spcBef>
                <a:spcPts val="200"/>
              </a:spcBef>
              <a:buNone/>
            </a:pPr>
            <a:r>
              <a:rPr lang="en" altLang="ko-KR" sz="10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Coral</a:t>
            </a:r>
            <a:r>
              <a:rPr lang="en" altLang="ko-KR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</a:t>
            </a:r>
            <a:r>
              <a:rPr lang="ko-KR" altLang="en-US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솔루션</a:t>
            </a:r>
            <a:r>
              <a:rPr lang="en-US" altLang="ko-KR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 아이덴티티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5E4AB-6122-FB84-91A5-11523FB45D72}"/>
              </a:ext>
            </a:extLst>
          </p:cNvPr>
          <p:cNvSpPr txBox="1"/>
          <p:nvPr/>
        </p:nvSpPr>
        <p:spPr>
          <a:xfrm>
            <a:off x="7771002" y="1784675"/>
            <a:ext cx="171645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  <a:buNone/>
            </a:pPr>
            <a:r>
              <a:rPr lang="ko-KR" altLang="en-US" sz="20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</a:t>
            </a:r>
            <a:r>
              <a:rPr lang="en-US" altLang="ko-KR" sz="20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20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중립 컬러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CF0B529-FC68-E61D-580D-70F39D1499DF}"/>
              </a:ext>
            </a:extLst>
          </p:cNvPr>
          <p:cNvSpPr/>
          <p:nvPr/>
        </p:nvSpPr>
        <p:spPr>
          <a:xfrm>
            <a:off x="927128" y="2525427"/>
            <a:ext cx="548547" cy="369333"/>
          </a:xfrm>
          <a:prstGeom prst="roundRect">
            <a:avLst/>
          </a:prstGeom>
          <a:solidFill>
            <a:srgbClr val="1204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92D8394-E397-E58E-96BB-01EB061C2C23}"/>
              </a:ext>
            </a:extLst>
          </p:cNvPr>
          <p:cNvSpPr/>
          <p:nvPr/>
        </p:nvSpPr>
        <p:spPr>
          <a:xfrm>
            <a:off x="927128" y="3837513"/>
            <a:ext cx="548547" cy="369333"/>
          </a:xfrm>
          <a:prstGeom prst="roundRect">
            <a:avLst/>
          </a:prstGeom>
          <a:solidFill>
            <a:srgbClr val="003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9FB63B4-6BB0-8CA2-E291-5E0EEC07CF66}"/>
              </a:ext>
            </a:extLst>
          </p:cNvPr>
          <p:cNvSpPr/>
          <p:nvPr/>
        </p:nvSpPr>
        <p:spPr>
          <a:xfrm>
            <a:off x="927128" y="5183477"/>
            <a:ext cx="548547" cy="369333"/>
          </a:xfrm>
          <a:prstGeom prst="roundRect">
            <a:avLst/>
          </a:prstGeom>
          <a:solidFill>
            <a:srgbClr val="55CE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D6F27C4-68F5-866D-ADF6-5BA472DD1BE6}"/>
              </a:ext>
            </a:extLst>
          </p:cNvPr>
          <p:cNvSpPr/>
          <p:nvPr/>
        </p:nvSpPr>
        <p:spPr>
          <a:xfrm>
            <a:off x="4587025" y="3837513"/>
            <a:ext cx="548547" cy="369333"/>
          </a:xfrm>
          <a:prstGeom prst="roundRect">
            <a:avLst/>
          </a:prstGeom>
          <a:solidFill>
            <a:srgbClr val="FF6F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9AA4754-A26D-7DDD-78BB-D5E7CB1D3D3F}"/>
              </a:ext>
            </a:extLst>
          </p:cNvPr>
          <p:cNvSpPr/>
          <p:nvPr/>
        </p:nvSpPr>
        <p:spPr>
          <a:xfrm>
            <a:off x="4587025" y="2525426"/>
            <a:ext cx="548547" cy="369333"/>
          </a:xfrm>
          <a:prstGeom prst="roundRect">
            <a:avLst/>
          </a:prstGeom>
          <a:solidFill>
            <a:srgbClr val="E95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1BCEE1E-5E12-A0F9-EDAD-CA719377C746}"/>
              </a:ext>
            </a:extLst>
          </p:cNvPr>
          <p:cNvSpPr/>
          <p:nvPr/>
        </p:nvSpPr>
        <p:spPr>
          <a:xfrm>
            <a:off x="4587025" y="5183477"/>
            <a:ext cx="548547" cy="369333"/>
          </a:xfrm>
          <a:prstGeom prst="roundRect">
            <a:avLst/>
          </a:prstGeom>
          <a:solidFill>
            <a:srgbClr val="FFB1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B0BC6E5-0F2C-246D-45D0-6017A53005C9}"/>
              </a:ext>
            </a:extLst>
          </p:cNvPr>
          <p:cNvSpPr/>
          <p:nvPr/>
        </p:nvSpPr>
        <p:spPr>
          <a:xfrm>
            <a:off x="8079346" y="2524205"/>
            <a:ext cx="548547" cy="369332"/>
          </a:xfrm>
          <a:prstGeom prst="roundRect">
            <a:avLst/>
          </a:prstGeom>
          <a:solidFill>
            <a:srgbClr val="F5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123CB24-5368-8860-7C18-3ADE09D322A0}"/>
              </a:ext>
            </a:extLst>
          </p:cNvPr>
          <p:cNvSpPr/>
          <p:nvPr/>
        </p:nvSpPr>
        <p:spPr>
          <a:xfrm>
            <a:off x="8079346" y="3837513"/>
            <a:ext cx="548547" cy="369331"/>
          </a:xfrm>
          <a:prstGeom prst="roundRect">
            <a:avLst/>
          </a:prstGeom>
          <a:solidFill>
            <a:srgbClr val="2E2D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B1AFF-8C86-E744-99AF-5D3EB1571421}"/>
              </a:ext>
            </a:extLst>
          </p:cNvPr>
          <p:cNvSpPr txBox="1"/>
          <p:nvPr/>
        </p:nvSpPr>
        <p:spPr>
          <a:xfrm>
            <a:off x="1588480" y="2525426"/>
            <a:ext cx="200187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 Ocean Blue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보조 칼라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5E30-67A1-F6A6-7A97-48D7F4CCD23A}"/>
              </a:ext>
            </a:extLst>
          </p:cNvPr>
          <p:cNvSpPr txBox="1"/>
          <p:nvPr/>
        </p:nvSpPr>
        <p:spPr>
          <a:xfrm>
            <a:off x="5284099" y="2525426"/>
            <a:ext cx="209668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Calypso </a:t>
            </a:r>
            <a:r>
              <a:rPr lang="en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Coral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/>
              <a:t>보조 칼라</a:t>
            </a:r>
            <a:endParaRPr lang="ko-KR" altLang="en-US" sz="12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D690F3-89F8-C9CF-32B9-E6C178391BD2}"/>
              </a:ext>
            </a:extLst>
          </p:cNvPr>
          <p:cNvSpPr txBox="1"/>
          <p:nvPr/>
        </p:nvSpPr>
        <p:spPr>
          <a:xfrm>
            <a:off x="8776419" y="2555741"/>
            <a:ext cx="227739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Soft Gray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보조 컬러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F48C66-DE0E-134F-A8D7-0AA587E953E6}"/>
              </a:ext>
            </a:extLst>
          </p:cNvPr>
          <p:cNvSpPr txBox="1"/>
          <p:nvPr/>
        </p:nvSpPr>
        <p:spPr>
          <a:xfrm>
            <a:off x="1588480" y="3837512"/>
            <a:ext cx="200187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Ocean Blue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칼라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E95EE-D6CE-7B8F-CA70-ECB2F925179E}"/>
              </a:ext>
            </a:extLst>
          </p:cNvPr>
          <p:cNvSpPr txBox="1"/>
          <p:nvPr/>
        </p:nvSpPr>
        <p:spPr>
          <a:xfrm>
            <a:off x="5284099" y="3837512"/>
            <a:ext cx="209668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Coral Orange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칼라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F623F-C66A-1093-24FE-3C04E5528EB1}"/>
              </a:ext>
            </a:extLst>
          </p:cNvPr>
          <p:cNvSpPr txBox="1"/>
          <p:nvPr/>
        </p:nvSpPr>
        <p:spPr>
          <a:xfrm>
            <a:off x="8776419" y="3835256"/>
            <a:ext cx="293426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/>
              <a:t>Charcoal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dirty="0"/>
              <a:t>텍스트</a:t>
            </a:r>
            <a:r>
              <a:rPr lang="en-US" altLang="ko-KR" sz="1200" dirty="0"/>
              <a:t>/</a:t>
            </a:r>
            <a:r>
              <a:rPr lang="ko-KR" altLang="en-US" sz="1200" dirty="0"/>
              <a:t>강조용 → 날카롭지 않은 </a:t>
            </a:r>
            <a:r>
              <a:rPr lang="ko-KR" altLang="en-US" sz="1200" dirty="0" err="1"/>
              <a:t>무게감</a:t>
            </a:r>
            <a:endParaRPr lang="ko-KR" altLang="en-US" sz="12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F78F64-08E5-E51A-EF89-CE4CD4D7C08A}"/>
              </a:ext>
            </a:extLst>
          </p:cNvPr>
          <p:cNvSpPr txBox="1"/>
          <p:nvPr/>
        </p:nvSpPr>
        <p:spPr>
          <a:xfrm>
            <a:off x="1588480" y="5188182"/>
            <a:ext cx="200187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 Aqua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보조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강조 칼라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2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A6DAC-D876-B83C-2ECE-BC25B8310E5F}"/>
              </a:ext>
            </a:extLst>
          </p:cNvPr>
          <p:cNvSpPr txBox="1"/>
          <p:nvPr/>
        </p:nvSpPr>
        <p:spPr>
          <a:xfrm>
            <a:off x="5284098" y="5188182"/>
            <a:ext cx="177233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ko-KR" sz="12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Sunset Coral</a:t>
            </a:r>
            <a:br>
              <a:rPr lang="en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강조 칼라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어두운 배경에만</a:t>
            </a:r>
            <a:r>
              <a:rPr lang="en-US" altLang="ko-KR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436DD9-E2CD-5870-B5CB-BEA5185F7C86}"/>
              </a:ext>
            </a:extLst>
          </p:cNvPr>
          <p:cNvSpPr txBox="1"/>
          <p:nvPr/>
        </p:nvSpPr>
        <p:spPr>
          <a:xfrm>
            <a:off x="928080" y="2954051"/>
            <a:ext cx="2001870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</a:t>
            </a:r>
            <a:r>
              <a:rPr lang="en-US" altLang="ko-KR" sz="700" dirty="0"/>
              <a:t>12058E</a:t>
            </a:r>
            <a:endParaRPr lang="en" altLang="ko-KR" sz="700" dirty="0"/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18.  </a:t>
            </a:r>
            <a:r>
              <a:rPr lang="en" altLang="ko-KR" sz="700" b="1" dirty="0"/>
              <a:t>G:</a:t>
            </a:r>
            <a:r>
              <a:rPr lang="en" altLang="ko-KR" sz="700" dirty="0"/>
              <a:t> 5.  </a:t>
            </a:r>
            <a:r>
              <a:rPr lang="en" altLang="ko-KR" sz="700" b="1" dirty="0"/>
              <a:t>B:</a:t>
            </a:r>
            <a:r>
              <a:rPr lang="en" altLang="ko-KR" sz="700" dirty="0"/>
              <a:t> 142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100.  </a:t>
            </a:r>
            <a:r>
              <a:rPr lang="en" altLang="ko-KR" sz="700" b="1" dirty="0"/>
              <a:t>M:</a:t>
            </a:r>
            <a:r>
              <a:rPr lang="en" altLang="ko-KR" sz="700" dirty="0"/>
              <a:t> 96.  </a:t>
            </a:r>
            <a:r>
              <a:rPr lang="en" altLang="ko-KR" sz="700" b="1" dirty="0"/>
              <a:t>Y:</a:t>
            </a:r>
            <a:r>
              <a:rPr lang="en" altLang="ko-KR" sz="700" dirty="0"/>
              <a:t> 21.  </a:t>
            </a:r>
            <a:r>
              <a:rPr lang="en" altLang="ko-KR" sz="700" b="1" dirty="0"/>
              <a:t>K:</a:t>
            </a:r>
            <a:r>
              <a:rPr lang="en" altLang="ko-KR" sz="700" dirty="0"/>
              <a:t> 11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8536F2-F1F4-E384-B154-D1F9776386D1}"/>
              </a:ext>
            </a:extLst>
          </p:cNvPr>
          <p:cNvSpPr txBox="1"/>
          <p:nvPr/>
        </p:nvSpPr>
        <p:spPr>
          <a:xfrm>
            <a:off x="4605281" y="2951599"/>
            <a:ext cx="2740120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#C45A64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196.  </a:t>
            </a:r>
            <a:r>
              <a:rPr lang="en" altLang="ko-KR" sz="700" b="1" dirty="0"/>
              <a:t>G:</a:t>
            </a:r>
            <a:r>
              <a:rPr lang="en" altLang="ko-KR" sz="700" dirty="0"/>
              <a:t> 90.  </a:t>
            </a:r>
            <a:r>
              <a:rPr lang="en" altLang="ko-KR" sz="700" b="1" dirty="0"/>
              <a:t>B:</a:t>
            </a:r>
            <a:r>
              <a:rPr lang="en" altLang="ko-KR" sz="700" dirty="0"/>
              <a:t> 100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0.  </a:t>
            </a:r>
            <a:r>
              <a:rPr lang="en" altLang="ko-KR" sz="700" b="1" dirty="0"/>
              <a:t>M:</a:t>
            </a:r>
            <a:r>
              <a:rPr lang="en" altLang="ko-KR" sz="700" dirty="0"/>
              <a:t> 54.  </a:t>
            </a:r>
            <a:r>
              <a:rPr lang="en" altLang="ko-KR" sz="700" b="1" dirty="0"/>
              <a:t>Y:</a:t>
            </a:r>
            <a:r>
              <a:rPr lang="en" altLang="ko-KR" sz="700" dirty="0"/>
              <a:t> 49.  </a:t>
            </a:r>
            <a:r>
              <a:rPr lang="en" altLang="ko-KR" sz="700" b="1" dirty="0"/>
              <a:t>K:</a:t>
            </a:r>
            <a:r>
              <a:rPr lang="en" altLang="ko-KR" sz="700" dirty="0"/>
              <a:t> 23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55904D-8657-A621-F076-BBE6DAE780CD}"/>
              </a:ext>
            </a:extLst>
          </p:cNvPr>
          <p:cNvSpPr txBox="1"/>
          <p:nvPr/>
        </p:nvSpPr>
        <p:spPr>
          <a:xfrm>
            <a:off x="928079" y="4276693"/>
            <a:ext cx="3206999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#2936E7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41.  </a:t>
            </a:r>
            <a:r>
              <a:rPr lang="en" altLang="ko-KR" sz="700" b="1" dirty="0"/>
              <a:t>G:</a:t>
            </a:r>
            <a:r>
              <a:rPr lang="en" altLang="ko-KR" sz="700" dirty="0"/>
              <a:t> 54.  </a:t>
            </a:r>
            <a:r>
              <a:rPr lang="en" altLang="ko-KR" sz="700" b="1" dirty="0"/>
              <a:t>B:</a:t>
            </a:r>
            <a:r>
              <a:rPr lang="en" altLang="ko-KR" sz="700" dirty="0"/>
              <a:t> 231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86.  </a:t>
            </a:r>
            <a:r>
              <a:rPr lang="en" altLang="ko-KR" sz="700" b="1" dirty="0"/>
              <a:t>M:</a:t>
            </a:r>
            <a:r>
              <a:rPr lang="en" altLang="ko-KR" sz="700" dirty="0"/>
              <a:t> 75.  </a:t>
            </a:r>
            <a:r>
              <a:rPr lang="en" altLang="ko-KR" sz="700" b="1" dirty="0"/>
              <a:t>Y:</a:t>
            </a:r>
            <a:r>
              <a:rPr lang="en" altLang="ko-KR" sz="700" dirty="0"/>
              <a:t> 0.  </a:t>
            </a:r>
            <a:r>
              <a:rPr lang="en" altLang="ko-KR" sz="700" b="1" dirty="0"/>
              <a:t>K:</a:t>
            </a:r>
            <a:r>
              <a:rPr lang="en" altLang="ko-KR" sz="700" dirty="0"/>
              <a:t> 0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34A8E1-FCBF-5541-1F75-501816372CFA}"/>
              </a:ext>
            </a:extLst>
          </p:cNvPr>
          <p:cNvSpPr txBox="1"/>
          <p:nvPr/>
        </p:nvSpPr>
        <p:spPr>
          <a:xfrm>
            <a:off x="4605281" y="4261305"/>
            <a:ext cx="2740120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#E7735E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231.  </a:t>
            </a:r>
            <a:r>
              <a:rPr lang="en" altLang="ko-KR" sz="700" b="1" dirty="0"/>
              <a:t>G:</a:t>
            </a:r>
            <a:r>
              <a:rPr lang="en" altLang="ko-KR" sz="700" dirty="0"/>
              <a:t> 115.  </a:t>
            </a:r>
            <a:r>
              <a:rPr lang="en" altLang="ko-KR" sz="700" b="1" dirty="0"/>
              <a:t>B:</a:t>
            </a:r>
            <a:r>
              <a:rPr lang="en" altLang="ko-KR" sz="700" dirty="0"/>
              <a:t> 94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0.  </a:t>
            </a:r>
            <a:r>
              <a:rPr lang="en" altLang="ko-KR" sz="700" b="1" dirty="0"/>
              <a:t>M:</a:t>
            </a:r>
            <a:r>
              <a:rPr lang="en" altLang="ko-KR" sz="700" dirty="0"/>
              <a:t> 50.  </a:t>
            </a:r>
            <a:r>
              <a:rPr lang="en" altLang="ko-KR" sz="700" b="1" dirty="0"/>
              <a:t>Y:</a:t>
            </a:r>
            <a:r>
              <a:rPr lang="en" altLang="ko-KR" sz="700" dirty="0"/>
              <a:t> 59.  </a:t>
            </a:r>
            <a:r>
              <a:rPr lang="en" altLang="ko-KR" sz="700" b="1" dirty="0"/>
              <a:t>K:</a:t>
            </a:r>
            <a:r>
              <a:rPr lang="en" altLang="ko-KR" sz="700" dirty="0"/>
              <a:t> 9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EF6F85-463F-64ED-9BC5-9FC3278254A8}"/>
              </a:ext>
            </a:extLst>
          </p:cNvPr>
          <p:cNvSpPr txBox="1"/>
          <p:nvPr/>
        </p:nvSpPr>
        <p:spPr>
          <a:xfrm>
            <a:off x="928080" y="5616807"/>
            <a:ext cx="2001870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#51CADE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81.  </a:t>
            </a:r>
            <a:r>
              <a:rPr lang="en" altLang="ko-KR" sz="700" b="1" dirty="0"/>
              <a:t>G:</a:t>
            </a:r>
            <a:r>
              <a:rPr lang="en" altLang="ko-KR" sz="700" dirty="0"/>
              <a:t> 202.  </a:t>
            </a:r>
            <a:r>
              <a:rPr lang="en" altLang="ko-KR" sz="700" b="1" dirty="0"/>
              <a:t>B:</a:t>
            </a:r>
            <a:r>
              <a:rPr lang="en" altLang="ko-KR" sz="700" dirty="0"/>
              <a:t> 222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60.  </a:t>
            </a:r>
            <a:r>
              <a:rPr lang="en" altLang="ko-KR" sz="700" b="1" dirty="0"/>
              <a:t>M:</a:t>
            </a:r>
            <a:r>
              <a:rPr lang="en" altLang="ko-KR" sz="700" dirty="0"/>
              <a:t> 0.  </a:t>
            </a:r>
            <a:r>
              <a:rPr lang="en" altLang="ko-KR" sz="700" b="1" dirty="0"/>
              <a:t>Y:</a:t>
            </a:r>
            <a:r>
              <a:rPr lang="en" altLang="ko-KR" sz="700" dirty="0"/>
              <a:t> 10.  </a:t>
            </a:r>
            <a:r>
              <a:rPr lang="en" altLang="ko-KR" sz="700" b="1" dirty="0"/>
              <a:t>K:</a:t>
            </a:r>
            <a:r>
              <a:rPr lang="en" altLang="ko-KR" sz="700" dirty="0"/>
              <a:t> 0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4BC18E-AAF5-339A-F61A-773986F242EE}"/>
              </a:ext>
            </a:extLst>
          </p:cNvPr>
          <p:cNvSpPr txBox="1"/>
          <p:nvPr/>
        </p:nvSpPr>
        <p:spPr>
          <a:xfrm>
            <a:off x="4567576" y="5585724"/>
            <a:ext cx="3016346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#2936E7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240.  </a:t>
            </a:r>
            <a:r>
              <a:rPr lang="en" altLang="ko-KR" sz="700" b="1" dirty="0"/>
              <a:t>G:</a:t>
            </a:r>
            <a:r>
              <a:rPr lang="en" altLang="ko-KR" sz="700" dirty="0"/>
              <a:t> 196.  </a:t>
            </a:r>
            <a:r>
              <a:rPr lang="en" altLang="ko-KR" sz="700" b="1" dirty="0"/>
              <a:t>B:</a:t>
            </a:r>
            <a:r>
              <a:rPr lang="en" altLang="ko-KR" sz="700" dirty="0"/>
              <a:t> 180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0.  </a:t>
            </a:r>
            <a:r>
              <a:rPr lang="en" altLang="ko-KR" sz="700" b="1" dirty="0"/>
              <a:t>M:</a:t>
            </a:r>
            <a:r>
              <a:rPr lang="en" altLang="ko-KR" sz="700" dirty="0"/>
              <a:t> 18.  </a:t>
            </a:r>
            <a:r>
              <a:rPr lang="en" altLang="ko-KR" sz="700" b="1" dirty="0"/>
              <a:t>Y:</a:t>
            </a:r>
            <a:r>
              <a:rPr lang="en" altLang="ko-KR" sz="700" dirty="0"/>
              <a:t> 25.  </a:t>
            </a:r>
            <a:r>
              <a:rPr lang="en" altLang="ko-KR" sz="700" b="1" dirty="0"/>
              <a:t>K:</a:t>
            </a:r>
            <a:r>
              <a:rPr lang="en" altLang="ko-KR" sz="700" dirty="0"/>
              <a:t> 6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8406FC-4B06-0C32-6B84-1BED114B5BFB}"/>
              </a:ext>
            </a:extLst>
          </p:cNvPr>
          <p:cNvSpPr txBox="1"/>
          <p:nvPr/>
        </p:nvSpPr>
        <p:spPr>
          <a:xfrm>
            <a:off x="960194" y="3924268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2728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83B9A8-A028-9A09-ADE1-F05CDA23EE86}"/>
              </a:ext>
            </a:extLst>
          </p:cNvPr>
          <p:cNvSpPr txBox="1"/>
          <p:nvPr/>
        </p:nvSpPr>
        <p:spPr>
          <a:xfrm>
            <a:off x="960194" y="2603973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273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5AEB12-59F1-0CDA-4B50-AA99956CAFA2}"/>
              </a:ext>
            </a:extLst>
          </p:cNvPr>
          <p:cNvSpPr txBox="1"/>
          <p:nvPr/>
        </p:nvSpPr>
        <p:spPr>
          <a:xfrm>
            <a:off x="960194" y="5261892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319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7412D8-4C7B-9982-1403-964B4D1B793D}"/>
              </a:ext>
            </a:extLst>
          </p:cNvPr>
          <p:cNvSpPr txBox="1"/>
          <p:nvPr/>
        </p:nvSpPr>
        <p:spPr>
          <a:xfrm>
            <a:off x="4627269" y="3924268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7417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E3AED0-7E93-5690-8FB8-66573DBEFB71}"/>
              </a:ext>
            </a:extLst>
          </p:cNvPr>
          <p:cNvSpPr txBox="1"/>
          <p:nvPr/>
        </p:nvSpPr>
        <p:spPr>
          <a:xfrm>
            <a:off x="4627269" y="2603973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7626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209199-5CCE-8FC2-D015-DD381796E8BD}"/>
              </a:ext>
            </a:extLst>
          </p:cNvPr>
          <p:cNvSpPr txBox="1"/>
          <p:nvPr/>
        </p:nvSpPr>
        <p:spPr>
          <a:xfrm>
            <a:off x="4627269" y="5261892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728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DC0382-322E-04A3-53C1-0CFAB29A8AEF}"/>
              </a:ext>
            </a:extLst>
          </p:cNvPr>
          <p:cNvSpPr txBox="1"/>
          <p:nvPr/>
        </p:nvSpPr>
        <p:spPr>
          <a:xfrm>
            <a:off x="8073368" y="2951599"/>
            <a:ext cx="2740120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#F7F7F7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247.  </a:t>
            </a:r>
            <a:r>
              <a:rPr lang="en" altLang="ko-KR" sz="700" b="1" dirty="0"/>
              <a:t>G:</a:t>
            </a:r>
            <a:r>
              <a:rPr lang="en" altLang="ko-KR" sz="700" dirty="0"/>
              <a:t> 247.  </a:t>
            </a:r>
            <a:r>
              <a:rPr lang="en" altLang="ko-KR" sz="700" b="1" dirty="0"/>
              <a:t>B:</a:t>
            </a:r>
            <a:r>
              <a:rPr lang="en" altLang="ko-KR" sz="700" dirty="0"/>
              <a:t> 247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0.  </a:t>
            </a:r>
            <a:r>
              <a:rPr lang="en" altLang="ko-KR" sz="700" b="1" dirty="0"/>
              <a:t>M:</a:t>
            </a:r>
            <a:r>
              <a:rPr lang="en" altLang="ko-KR" sz="700" dirty="0"/>
              <a:t> 0.  </a:t>
            </a:r>
            <a:r>
              <a:rPr lang="en" altLang="ko-KR" sz="700" b="1" dirty="0"/>
              <a:t>Y:</a:t>
            </a:r>
            <a:r>
              <a:rPr lang="en" altLang="ko-KR" sz="700" dirty="0"/>
              <a:t> 0.  </a:t>
            </a:r>
            <a:r>
              <a:rPr lang="en" altLang="ko-KR" sz="700" b="1" dirty="0"/>
              <a:t>K:</a:t>
            </a:r>
            <a:r>
              <a:rPr lang="en" altLang="ko-KR" sz="700" dirty="0"/>
              <a:t> 3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93FD2D-2A23-EAB5-4671-F2F3AB7D6D97}"/>
              </a:ext>
            </a:extLst>
          </p:cNvPr>
          <p:cNvSpPr txBox="1"/>
          <p:nvPr/>
        </p:nvSpPr>
        <p:spPr>
          <a:xfrm>
            <a:off x="8073368" y="4261305"/>
            <a:ext cx="2740120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" altLang="ko-KR" sz="700" dirty="0"/>
              <a:t>HEX Code</a:t>
            </a:r>
            <a:r>
              <a:rPr lang="en-US" altLang="ko-KR" sz="700" dirty="0"/>
              <a:t>(</a:t>
            </a:r>
            <a:r>
              <a:rPr lang="ko-KR" altLang="en-US" sz="700" dirty="0"/>
              <a:t>웹</a:t>
            </a:r>
            <a:r>
              <a:rPr lang="en-US" altLang="ko-KR" sz="700" dirty="0"/>
              <a:t>/</a:t>
            </a:r>
            <a:r>
              <a:rPr lang="ko-KR" altLang="en-US" sz="700" dirty="0"/>
              <a:t>디지털용</a:t>
            </a:r>
            <a:r>
              <a:rPr lang="en-US" altLang="ko-KR" sz="700" dirty="0"/>
              <a:t>)</a:t>
            </a:r>
            <a:r>
              <a:rPr lang="en" altLang="ko-KR" sz="700" dirty="0"/>
              <a:t> #</a:t>
            </a:r>
            <a:r>
              <a:rPr lang="en-US" altLang="ko-KR" sz="700" dirty="0"/>
              <a:t>333333</a:t>
            </a:r>
            <a:endParaRPr lang="en" altLang="ko-KR" sz="700" dirty="0"/>
          </a:p>
          <a:p>
            <a:pPr>
              <a:spcBef>
                <a:spcPts val="300"/>
              </a:spcBef>
            </a:pPr>
            <a:r>
              <a:rPr lang="en-US" altLang="ko-KR" sz="700" dirty="0"/>
              <a:t>RGB(</a:t>
            </a:r>
            <a:r>
              <a:rPr lang="ko-KR" altLang="en-US" sz="700" dirty="0"/>
              <a:t>모니터</a:t>
            </a:r>
            <a:r>
              <a:rPr lang="en-US" altLang="ko-KR" sz="700" dirty="0"/>
              <a:t>/</a:t>
            </a:r>
            <a:r>
              <a:rPr lang="ko-KR" altLang="en-US" sz="700" dirty="0"/>
              <a:t>스크린용</a:t>
            </a:r>
            <a:r>
              <a:rPr lang="en-US" altLang="ko-KR" sz="700" dirty="0"/>
              <a:t>) </a:t>
            </a:r>
            <a:r>
              <a:rPr lang="en" altLang="ko-KR" sz="700" b="1" dirty="0"/>
              <a:t>R:</a:t>
            </a:r>
            <a:r>
              <a:rPr lang="en" altLang="ko-KR" sz="700" dirty="0"/>
              <a:t> 51.  </a:t>
            </a:r>
            <a:r>
              <a:rPr lang="en" altLang="ko-KR" sz="700" b="1" dirty="0"/>
              <a:t>G:</a:t>
            </a:r>
            <a:r>
              <a:rPr lang="en" altLang="ko-KR" sz="700" dirty="0"/>
              <a:t> 51.  </a:t>
            </a:r>
            <a:r>
              <a:rPr lang="en" altLang="ko-KR" sz="700" b="1" dirty="0"/>
              <a:t>B:</a:t>
            </a:r>
            <a:r>
              <a:rPr lang="en" altLang="ko-KR" sz="700" dirty="0"/>
              <a:t> 51</a:t>
            </a:r>
          </a:p>
          <a:p>
            <a:pPr>
              <a:spcBef>
                <a:spcPts val="300"/>
              </a:spcBef>
            </a:pPr>
            <a:r>
              <a:rPr lang="en-US" altLang="ko-KR" sz="700" dirty="0"/>
              <a:t>CMYK(</a:t>
            </a:r>
            <a:r>
              <a:rPr lang="ko-KR" altLang="en-US" sz="700" dirty="0"/>
              <a:t>인쇄용</a:t>
            </a:r>
            <a:r>
              <a:rPr lang="en-US" altLang="ko-KR" sz="700" dirty="0"/>
              <a:t>) </a:t>
            </a:r>
            <a:r>
              <a:rPr lang="en" altLang="ko-KR" sz="700" b="1" dirty="0"/>
              <a:t>C:</a:t>
            </a:r>
            <a:r>
              <a:rPr lang="en" altLang="ko-KR" sz="700" dirty="0"/>
              <a:t> 76.  </a:t>
            </a:r>
            <a:r>
              <a:rPr lang="en" altLang="ko-KR" sz="700" b="1" dirty="0"/>
              <a:t>M:</a:t>
            </a:r>
            <a:r>
              <a:rPr lang="en" altLang="ko-KR" sz="700" dirty="0"/>
              <a:t> 68.  </a:t>
            </a:r>
            <a:r>
              <a:rPr lang="en" altLang="ko-KR" sz="700" b="1" dirty="0"/>
              <a:t>Y:</a:t>
            </a:r>
            <a:r>
              <a:rPr lang="en" altLang="ko-KR" sz="700" dirty="0"/>
              <a:t> 67.  </a:t>
            </a:r>
            <a:r>
              <a:rPr lang="en" altLang="ko-KR" sz="700" b="1" dirty="0"/>
              <a:t>K:</a:t>
            </a:r>
            <a:r>
              <a:rPr lang="en" altLang="ko-KR" sz="700" dirty="0"/>
              <a:t> 78</a:t>
            </a:r>
            <a:endParaRPr lang="ko-KR" altLang="en-US" sz="700" dirty="0">
              <a:solidFill>
                <a:srgbClr val="2E2D2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33D88D-63E5-976E-2097-EAD7331D750F}"/>
              </a:ext>
            </a:extLst>
          </p:cNvPr>
          <p:cNvSpPr txBox="1"/>
          <p:nvPr/>
        </p:nvSpPr>
        <p:spPr>
          <a:xfrm>
            <a:off x="8114307" y="2603973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>
                    <a:lumMod val="50000"/>
                  </a:schemeClr>
                </a:solidFill>
              </a:rPr>
              <a:t>Pantone</a:t>
            </a:r>
            <a:br>
              <a:rPr lang="en" altLang="ko-KR" sz="7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altLang="ko-KR" sz="700" dirty="0">
                <a:solidFill>
                  <a:schemeClr val="bg1">
                    <a:lumMod val="50000"/>
                  </a:schemeClr>
                </a:solidFill>
              </a:rPr>
              <a:t>P 1-1 C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E9FEDF-47DF-4865-B4FD-8C6B59D3C909}"/>
              </a:ext>
            </a:extLst>
          </p:cNvPr>
          <p:cNvSpPr txBox="1"/>
          <p:nvPr/>
        </p:nvSpPr>
        <p:spPr>
          <a:xfrm>
            <a:off x="8109570" y="3924268"/>
            <a:ext cx="48241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700" dirty="0">
                <a:solidFill>
                  <a:schemeClr val="bg1"/>
                </a:solidFill>
              </a:rPr>
              <a:t>Pantone</a:t>
            </a:r>
            <a:br>
              <a:rPr lang="en" altLang="ko-KR" sz="700" dirty="0">
                <a:solidFill>
                  <a:schemeClr val="bg1"/>
                </a:solidFill>
              </a:rPr>
            </a:br>
            <a:r>
              <a:rPr lang="en" altLang="ko-KR" sz="700" dirty="0">
                <a:solidFill>
                  <a:schemeClr val="bg1"/>
                </a:solidFill>
              </a:rPr>
              <a:t>6 C</a:t>
            </a:r>
            <a:endParaRPr lang="ko-KR" altLang="en-US" sz="7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4AA096-DF79-FF7E-AD3A-88C415836CC0}"/>
              </a:ext>
            </a:extLst>
          </p:cNvPr>
          <p:cNvSpPr/>
          <p:nvPr/>
        </p:nvSpPr>
        <p:spPr>
          <a:xfrm>
            <a:off x="222718" y="3621024"/>
            <a:ext cx="11706062" cy="1345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D76C5-A7DA-C41D-0BE2-A7EE03C2BFC3}"/>
              </a:ext>
            </a:extLst>
          </p:cNvPr>
          <p:cNvSpPr txBox="1"/>
          <p:nvPr/>
        </p:nvSpPr>
        <p:spPr>
          <a:xfrm>
            <a:off x="9926910" y="5077372"/>
            <a:ext cx="200187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</a:pPr>
            <a:r>
              <a:rPr lang="ko-KR" altLang="en-US" sz="1200" dirty="0">
                <a:solidFill>
                  <a:srgbClr val="2E2D2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 사용 칼라</a:t>
            </a:r>
          </a:p>
        </p:txBody>
      </p:sp>
    </p:spTree>
    <p:extLst>
      <p:ext uri="{BB962C8B-B14F-4D97-AF65-F5344CB8AC3E}">
        <p14:creationId xmlns:p14="http://schemas.microsoft.com/office/powerpoint/2010/main" val="205993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20F11-7098-5BDC-C8C1-4C0855A1561D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F1B4ED-8BF2-E48F-F852-DCD46EF304F1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8D076C-EFC6-D809-75C4-21BE7767A3AF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6C6232-C068-86A2-9933-161502FF5A96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6A4C77-9788-7862-51D6-1D5CDF381E6D}"/>
              </a:ext>
            </a:extLst>
          </p:cNvPr>
          <p:cNvSpPr txBox="1"/>
          <p:nvPr/>
        </p:nvSpPr>
        <p:spPr>
          <a:xfrm>
            <a:off x="1297356" y="1885788"/>
            <a:ext cx="385156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Slogan</a:t>
            </a:r>
            <a:endParaRPr lang="ko-KR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BE49F7-5AFC-9E9C-8A54-8453F403DA7A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tagline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145ACBF-ADD1-D881-9798-5D5CAF514836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554E310C-54B1-C2FD-FF54-388D388C7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Slogan &amp; Tagline</a:t>
            </a:r>
            <a:endParaRPr lang="ko-KR" altLang="en-US" sz="2000" b="0" dirty="0">
              <a:solidFill>
                <a:schemeClr val="accent6"/>
              </a:solidFill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8D8D7-248B-9577-124F-95C8B9AA6721}"/>
              </a:ext>
            </a:extLst>
          </p:cNvPr>
          <p:cNvSpPr txBox="1"/>
          <p:nvPr/>
        </p:nvSpPr>
        <p:spPr>
          <a:xfrm>
            <a:off x="1283420" y="2458244"/>
            <a:ext cx="387943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C7A78-3EC4-2689-E889-16CC21FAFCB3}"/>
              </a:ext>
            </a:extLst>
          </p:cNvPr>
          <p:cNvSpPr txBox="1"/>
          <p:nvPr/>
        </p:nvSpPr>
        <p:spPr>
          <a:xfrm>
            <a:off x="741552" y="3387579"/>
            <a:ext cx="3079334" cy="24622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4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Experiencing </a:t>
            </a:r>
          </a:p>
          <a:p>
            <a:r>
              <a:rPr lang="en-US" altLang="ko-KR" sz="4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AI </a:t>
            </a:r>
          </a:p>
          <a:p>
            <a:r>
              <a:rPr lang="en-US" altLang="ko-KR" sz="4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Native </a:t>
            </a:r>
          </a:p>
          <a:p>
            <a:r>
              <a:rPr lang="en-US" altLang="ko-KR" sz="4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Factory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264E-FAA9-D4C3-97B9-60D1D0066B3A}"/>
              </a:ext>
            </a:extLst>
          </p:cNvPr>
          <p:cNvSpPr txBox="1"/>
          <p:nvPr/>
        </p:nvSpPr>
        <p:spPr>
          <a:xfrm>
            <a:off x="2586680" y="5572794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그래픽으로 활용 시 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(10p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참고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48EAF1-CB69-EBD8-C3CB-81E288ACDE64}"/>
              </a:ext>
            </a:extLst>
          </p:cNvPr>
          <p:cNvSpPr txBox="1"/>
          <p:nvPr/>
        </p:nvSpPr>
        <p:spPr>
          <a:xfrm>
            <a:off x="7031078" y="2458244"/>
            <a:ext cx="387943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Native Factory Leader</a:t>
            </a:r>
          </a:p>
        </p:txBody>
      </p:sp>
      <p:pic>
        <p:nvPicPr>
          <p:cNvPr id="54" name="그림 5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41BD8C-5FCF-E332-1CC8-962A92E2B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13" y="3792027"/>
            <a:ext cx="3879434" cy="91131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E78285-CF4C-3676-DC4D-0BD004D69499}"/>
              </a:ext>
            </a:extLst>
          </p:cNvPr>
          <p:cNvSpPr txBox="1"/>
          <p:nvPr/>
        </p:nvSpPr>
        <p:spPr>
          <a:xfrm>
            <a:off x="7031078" y="4911487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onepredict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logo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함께 사용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B98C6-B487-8317-29B0-EBD1677514D3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95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8D076C-EFC6-D809-75C4-21BE7767A3AF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38373-9299-E70B-535A-990F60F239FC}"/>
              </a:ext>
            </a:extLst>
          </p:cNvPr>
          <p:cNvSpPr/>
          <p:nvPr/>
        </p:nvSpPr>
        <p:spPr>
          <a:xfrm>
            <a:off x="603134" y="2338017"/>
            <a:ext cx="5240005" cy="1549552"/>
          </a:xfrm>
          <a:prstGeom prst="rect">
            <a:avLst/>
          </a:prstGeom>
          <a:noFill/>
          <a:ln w="381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20F11-7098-5BDC-C8C1-4C0855A1561D}"/>
              </a:ext>
            </a:extLst>
          </p:cNvPr>
          <p:cNvSpPr/>
          <p:nvPr/>
        </p:nvSpPr>
        <p:spPr>
          <a:xfrm>
            <a:off x="6228974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F1B4ED-8BF2-E48F-F852-DCD46EF304F1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6C6232-C068-86A2-9933-161502FF5A96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6A4C77-9788-7862-51D6-1D5CDF381E6D}"/>
              </a:ext>
            </a:extLst>
          </p:cNvPr>
          <p:cNvSpPr txBox="1"/>
          <p:nvPr/>
        </p:nvSpPr>
        <p:spPr>
          <a:xfrm>
            <a:off x="1124821" y="1885788"/>
            <a:ext cx="4196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그래픽</a:t>
            </a: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문서등의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상단 고정 </a:t>
            </a: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element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 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BE49F7-5AFC-9E9C-8A54-8453F403DA7A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예시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145ACBF-ADD1-D881-9798-5D5CAF514836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554E310C-54B1-C2FD-FF54-388D388C7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Slogan</a:t>
            </a:r>
            <a:endParaRPr lang="ko-KR" altLang="en-US" sz="2000" b="0" dirty="0">
              <a:solidFill>
                <a:schemeClr val="accent6"/>
              </a:solidFill>
              <a:cs typeface="Pretendard" panose="02000503000000020004" pitchFamily="2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F9EAC80E-588E-B59F-899D-6598C672B5F5}"/>
              </a:ext>
            </a:extLst>
          </p:cNvPr>
          <p:cNvSpPr txBox="1">
            <a:spLocks/>
          </p:cNvSpPr>
          <p:nvPr/>
        </p:nvSpPr>
        <p:spPr>
          <a:xfrm>
            <a:off x="781118" y="2593164"/>
            <a:ext cx="1753685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B6F17B6-C61C-CFF7-39AB-341420E8E09A}"/>
              </a:ext>
            </a:extLst>
          </p:cNvPr>
          <p:cNvCxnSpPr>
            <a:cxnSpLocks/>
          </p:cNvCxnSpPr>
          <p:nvPr/>
        </p:nvCxnSpPr>
        <p:spPr>
          <a:xfrm>
            <a:off x="2583147" y="2662414"/>
            <a:ext cx="2218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88F3EEA-2203-972E-7140-E2F909ED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78" y="2593165"/>
            <a:ext cx="697823" cy="133090"/>
          </a:xfrm>
          <a:prstGeom prst="rect">
            <a:avLst/>
          </a:prstGeom>
        </p:spPr>
      </p:pic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1FD0851B-A172-C366-6FDE-FECF0B678E0A}"/>
              </a:ext>
            </a:extLst>
          </p:cNvPr>
          <p:cNvSpPr txBox="1">
            <a:spLocks/>
          </p:cNvSpPr>
          <p:nvPr/>
        </p:nvSpPr>
        <p:spPr>
          <a:xfrm>
            <a:off x="781118" y="4503048"/>
            <a:ext cx="1753685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000" b="0" i="0" kern="120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Experiencing AI Native Factory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D35342E-854C-8633-6B8D-70C5E55F354B}"/>
              </a:ext>
            </a:extLst>
          </p:cNvPr>
          <p:cNvCxnSpPr>
            <a:cxnSpLocks/>
          </p:cNvCxnSpPr>
          <p:nvPr/>
        </p:nvCxnSpPr>
        <p:spPr>
          <a:xfrm>
            <a:off x="2586941" y="4572298"/>
            <a:ext cx="18354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제목 개체 틀 1">
            <a:extLst>
              <a:ext uri="{FF2B5EF4-FFF2-40B4-BE49-F238E27FC236}">
                <a16:creationId xmlns:a16="http://schemas.microsoft.com/office/drawing/2014/main" id="{DF34A0DD-6A36-2BF0-B52D-332E1880547D}"/>
              </a:ext>
            </a:extLst>
          </p:cNvPr>
          <p:cNvSpPr txBox="1">
            <a:spLocks/>
          </p:cNvSpPr>
          <p:nvPr/>
        </p:nvSpPr>
        <p:spPr>
          <a:xfrm>
            <a:off x="4507286" y="4503048"/>
            <a:ext cx="1075615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j-cs"/>
              </a:defRPr>
            </a:lvl1pPr>
          </a:lstStyle>
          <a:p>
            <a:pPr algn="l"/>
            <a:r>
              <a:rPr lang="en-US" altLang="ko-KR" sz="1000" b="0" i="0" kern="1200" dirty="0" err="1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www.onepredict</a:t>
            </a:r>
            <a:r>
              <a:rPr lang="en-US" altLang="ko-KR" sz="1000" b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.ai</a:t>
            </a:r>
            <a:endParaRPr lang="en-US" altLang="ko-KR" sz="1000" b="0" i="0" kern="1200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7" name="그림 2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C83D2-3855-8948-5995-D13245420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67" y="4738652"/>
            <a:ext cx="448354" cy="4483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131F5C-57C0-A073-F4F9-D8FF0794907E}"/>
              </a:ext>
            </a:extLst>
          </p:cNvPr>
          <p:cNvSpPr txBox="1"/>
          <p:nvPr/>
        </p:nvSpPr>
        <p:spPr>
          <a:xfrm>
            <a:off x="1761057" y="5245888"/>
            <a:ext cx="385156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0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시 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QR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병기 사용</a:t>
            </a:r>
            <a:endParaRPr lang="ko-KR" altLang="en-US" sz="10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E61840-8F32-DFCF-5509-D23F3A83CA28}"/>
              </a:ext>
            </a:extLst>
          </p:cNvPr>
          <p:cNvSpPr txBox="1"/>
          <p:nvPr/>
        </p:nvSpPr>
        <p:spPr>
          <a:xfrm>
            <a:off x="1761057" y="5427906"/>
            <a:ext cx="3851562" cy="3334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r">
              <a:spcBef>
                <a:spcPts val="200"/>
              </a:spcBef>
            </a:pP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QR 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 시 식별 가능한  크기로 사용</a:t>
            </a:r>
            <a:endParaRPr lang="en-US" altLang="ko-KR" sz="1000" b="1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08000" indent="-108000" algn="r">
              <a:spcBef>
                <a:spcPts val="200"/>
              </a:spcBef>
            </a:pP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인식  확인 필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endParaRPr lang="ko-KR" altLang="en-US" sz="10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7" name="그림 36" descr="텍스트, 폰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A1B195-F888-BD28-641A-5DAD9B34F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612" y="3097805"/>
            <a:ext cx="1360635" cy="1926818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D67E3F-0D92-794A-7FED-F4F9094BC748}"/>
              </a:ext>
            </a:extLst>
          </p:cNvPr>
          <p:cNvSpPr txBox="1"/>
          <p:nvPr/>
        </p:nvSpPr>
        <p:spPr>
          <a:xfrm>
            <a:off x="7045014" y="5352455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10p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C6AF76-C853-4E14-57C6-E600F6D3E563}"/>
              </a:ext>
            </a:extLst>
          </p:cNvPr>
          <p:cNvSpPr txBox="1"/>
          <p:nvPr/>
        </p:nvSpPr>
        <p:spPr>
          <a:xfrm>
            <a:off x="609022" y="4081616"/>
            <a:ext cx="385156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 최소 크기는 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7pt</a:t>
            </a:r>
            <a:endParaRPr lang="ko-KR" altLang="en-US" sz="10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3" name="그림 42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16A52-42FA-4B5E-36AD-B9A8E900B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39" y="3097804"/>
            <a:ext cx="3449791" cy="1935569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E788CA-FA35-56D9-8D45-E23BB1D70413}"/>
              </a:ext>
            </a:extLst>
          </p:cNvPr>
          <p:cNvSpPr/>
          <p:nvPr/>
        </p:nvSpPr>
        <p:spPr>
          <a:xfrm>
            <a:off x="603134" y="4401415"/>
            <a:ext cx="5240005" cy="1549552"/>
          </a:xfrm>
          <a:prstGeom prst="rect">
            <a:avLst/>
          </a:prstGeom>
          <a:noFill/>
          <a:ln w="381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AAC64-788E-68EE-C062-096EEB3671CD}"/>
              </a:ext>
            </a:extLst>
          </p:cNvPr>
          <p:cNvSpPr txBox="1"/>
          <p:nvPr/>
        </p:nvSpPr>
        <p:spPr>
          <a:xfrm>
            <a:off x="708929" y="3590147"/>
            <a:ext cx="385156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 화면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커버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중간커버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</a:t>
            </a:r>
            <a:endParaRPr lang="ko-KR" altLang="en-US" sz="10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7F5F-224D-EF7D-B4F0-33FF9DF8F6BD}"/>
              </a:ext>
            </a:extLst>
          </p:cNvPr>
          <p:cNvSpPr txBox="1"/>
          <p:nvPr/>
        </p:nvSpPr>
        <p:spPr>
          <a:xfrm>
            <a:off x="708929" y="5712517"/>
            <a:ext cx="385156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 화면</a:t>
            </a:r>
            <a:r>
              <a:rPr lang="en-US" altLang="ko-KR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(end page)</a:t>
            </a:r>
            <a:r>
              <a:rPr lang="ko-KR" altLang="en-US" sz="10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0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</a:t>
            </a:r>
            <a:endParaRPr lang="ko-KR" altLang="en-US" sz="10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9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20F11-7098-5BDC-C8C1-4C0855A1561D}"/>
              </a:ext>
            </a:extLst>
          </p:cNvPr>
          <p:cNvSpPr/>
          <p:nvPr/>
        </p:nvSpPr>
        <p:spPr>
          <a:xfrm>
            <a:off x="6227037" y="2170708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20D8A6-34AE-342D-173F-5E9D1EDC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69" y="2385079"/>
            <a:ext cx="3556660" cy="1584258"/>
          </a:xfrm>
          <a:prstGeom prst="rect">
            <a:avLst/>
          </a:prstGeom>
        </p:spPr>
      </p:pic>
      <p:pic>
        <p:nvPicPr>
          <p:cNvPr id="19" name="그림 18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3E3FE-B393-ABB7-F9A1-9ED08FAA1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758" y="4175848"/>
            <a:ext cx="3560892" cy="13612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F1B4ED-8BF2-E48F-F852-DCD46EF304F1}"/>
              </a:ext>
            </a:extLst>
          </p:cNvPr>
          <p:cNvSpPr/>
          <p:nvPr/>
        </p:nvSpPr>
        <p:spPr>
          <a:xfrm>
            <a:off x="6228973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8D076C-EFC6-D809-75C4-21BE7767A3AF}"/>
              </a:ext>
            </a:extLst>
          </p:cNvPr>
          <p:cNvSpPr/>
          <p:nvPr/>
        </p:nvSpPr>
        <p:spPr>
          <a:xfrm>
            <a:off x="481317" y="2177762"/>
            <a:ext cx="5483643" cy="390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6C6232-C068-86A2-9933-161502FF5A96}"/>
              </a:ext>
            </a:extLst>
          </p:cNvPr>
          <p:cNvSpPr/>
          <p:nvPr/>
        </p:nvSpPr>
        <p:spPr>
          <a:xfrm>
            <a:off x="481316" y="1824646"/>
            <a:ext cx="5483643" cy="35311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/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6A4C77-9788-7862-51D6-1D5CDF381E6D}"/>
              </a:ext>
            </a:extLst>
          </p:cNvPr>
          <p:cNvSpPr txBox="1"/>
          <p:nvPr/>
        </p:nvSpPr>
        <p:spPr>
          <a:xfrm>
            <a:off x="1124821" y="1885788"/>
            <a:ext cx="419663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Sub asset</a:t>
            </a:r>
            <a:endParaRPr lang="ko-KR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BE49F7-5AFC-9E9C-8A54-8453F403DA7A}"/>
              </a:ext>
            </a:extLst>
          </p:cNvPr>
          <p:cNvSpPr txBox="1"/>
          <p:nvPr/>
        </p:nvSpPr>
        <p:spPr>
          <a:xfrm>
            <a:off x="7045013" y="1885788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ko-KR" altLang="en-US" sz="1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예시</a:t>
            </a:r>
            <a:endParaRPr lang="ko-KR" altLang="en-US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145ACBF-ADD1-D881-9798-5D5CAF514836}"/>
              </a:ext>
            </a:extLst>
          </p:cNvPr>
          <p:cNvSpPr txBox="1">
            <a:spLocks/>
          </p:cNvSpPr>
          <p:nvPr/>
        </p:nvSpPr>
        <p:spPr>
          <a:xfrm>
            <a:off x="203084" y="134898"/>
            <a:ext cx="34789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Brand renewal</a:t>
            </a:r>
            <a:endParaRPr lang="ko-KR" altLang="en-US" sz="1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554E310C-54B1-C2FD-FF54-388D388C7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pPr lvl="0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2000" b="0" dirty="0">
                <a:cs typeface="Pretendard" panose="02000503000000020004" pitchFamily="2" charset="-127"/>
              </a:rPr>
              <a:t>Design element</a:t>
            </a:r>
            <a:endParaRPr lang="ko-KR" altLang="en-US" sz="2000" b="0" dirty="0">
              <a:cs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816E9B-E83D-859B-F89E-260C12E0FE11}"/>
              </a:ext>
            </a:extLst>
          </p:cNvPr>
          <p:cNvGrpSpPr/>
          <p:nvPr/>
        </p:nvGrpSpPr>
        <p:grpSpPr>
          <a:xfrm>
            <a:off x="1904385" y="2712427"/>
            <a:ext cx="2373317" cy="647315"/>
            <a:chOff x="3803216" y="3851798"/>
            <a:chExt cx="620260" cy="16917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BA24DEF-C695-C92B-0D5E-E349FCBD48F2}"/>
                </a:ext>
              </a:extLst>
            </p:cNvPr>
            <p:cNvSpPr/>
            <p:nvPr/>
          </p:nvSpPr>
          <p:spPr>
            <a:xfrm>
              <a:off x="3803216" y="3851799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B2FB12F-9C9C-48B6-F3AD-1170B8CEED9E}"/>
                </a:ext>
              </a:extLst>
            </p:cNvPr>
            <p:cNvSpPr/>
            <p:nvPr/>
          </p:nvSpPr>
          <p:spPr>
            <a:xfrm>
              <a:off x="4027549" y="3851798"/>
              <a:ext cx="395927" cy="169174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473F3C-0CB4-A7A4-3679-605C887C8723}"/>
              </a:ext>
            </a:extLst>
          </p:cNvPr>
          <p:cNvSpPr txBox="1"/>
          <p:nvPr/>
        </p:nvSpPr>
        <p:spPr>
          <a:xfrm>
            <a:off x="1226128" y="3712605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 algn="ctr">
              <a:spcBef>
                <a:spcPts val="2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Title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뒤 첨부 내용이 있을 때나 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point asset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필요 시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A321B-67DF-612A-B867-69264044AB5F}"/>
              </a:ext>
            </a:extLst>
          </p:cNvPr>
          <p:cNvSpPr txBox="1"/>
          <p:nvPr/>
        </p:nvSpPr>
        <p:spPr>
          <a:xfrm>
            <a:off x="1778823" y="5614292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guardione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8B3607-67CF-0A1C-42B6-8F4D4B7762B0}"/>
              </a:ext>
            </a:extLst>
          </p:cNvPr>
          <p:cNvSpPr txBox="1"/>
          <p:nvPr/>
        </p:nvSpPr>
        <p:spPr>
          <a:xfrm>
            <a:off x="1778823" y="5104083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AINF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EAF4B-8A47-CA93-2FF0-3A0151F95B90}"/>
              </a:ext>
            </a:extLst>
          </p:cNvPr>
          <p:cNvSpPr txBox="1"/>
          <p:nvPr/>
        </p:nvSpPr>
        <p:spPr>
          <a:xfrm>
            <a:off x="1778823" y="4567370"/>
            <a:ext cx="38515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en-US" altLang="ko-KR" sz="1200" b="1" dirty="0" err="1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onepredict</a:t>
            </a:r>
            <a:r>
              <a:rPr lang="en-US" altLang="ko-KR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전용</a:t>
            </a:r>
            <a:endParaRPr lang="ko-KR" altLang="en-US" sz="1200" dirty="0"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3236D4-C262-1BB4-155B-CBA57C1D3508}"/>
              </a:ext>
            </a:extLst>
          </p:cNvPr>
          <p:cNvGrpSpPr/>
          <p:nvPr/>
        </p:nvGrpSpPr>
        <p:grpSpPr>
          <a:xfrm>
            <a:off x="930351" y="4567370"/>
            <a:ext cx="779179" cy="212519"/>
            <a:chOff x="3803216" y="3851798"/>
            <a:chExt cx="620260" cy="16917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09C5F2-FE6E-F039-7323-8882C2B28BC1}"/>
                </a:ext>
              </a:extLst>
            </p:cNvPr>
            <p:cNvSpPr/>
            <p:nvPr/>
          </p:nvSpPr>
          <p:spPr>
            <a:xfrm>
              <a:off x="3803216" y="3851799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6A6233D6-D04C-8C74-7BAF-1EAF91C9B836}"/>
                </a:ext>
              </a:extLst>
            </p:cNvPr>
            <p:cNvSpPr/>
            <p:nvPr/>
          </p:nvSpPr>
          <p:spPr>
            <a:xfrm>
              <a:off x="4027549" y="3851798"/>
              <a:ext cx="395927" cy="169174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00CB3F-BE14-3E5E-B694-113221B4E441}"/>
              </a:ext>
            </a:extLst>
          </p:cNvPr>
          <p:cNvGrpSpPr/>
          <p:nvPr/>
        </p:nvGrpSpPr>
        <p:grpSpPr>
          <a:xfrm>
            <a:off x="930351" y="5090830"/>
            <a:ext cx="779179" cy="212519"/>
            <a:chOff x="3803216" y="3851798"/>
            <a:chExt cx="620260" cy="16917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5ED3D67-08E2-7AFF-E443-663F6C5BDEC3}"/>
                </a:ext>
              </a:extLst>
            </p:cNvPr>
            <p:cNvSpPr/>
            <p:nvPr/>
          </p:nvSpPr>
          <p:spPr>
            <a:xfrm>
              <a:off x="3803216" y="3851799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CF926896-E3DD-CBDB-9F94-5572053F1D46}"/>
                </a:ext>
              </a:extLst>
            </p:cNvPr>
            <p:cNvSpPr/>
            <p:nvPr/>
          </p:nvSpPr>
          <p:spPr>
            <a:xfrm>
              <a:off x="4027549" y="3851798"/>
              <a:ext cx="395927" cy="16917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D4F267-C7E5-680A-2D95-DC1E983C77D2}"/>
              </a:ext>
            </a:extLst>
          </p:cNvPr>
          <p:cNvGrpSpPr/>
          <p:nvPr/>
        </p:nvGrpSpPr>
        <p:grpSpPr>
          <a:xfrm>
            <a:off x="930351" y="5614291"/>
            <a:ext cx="779179" cy="212519"/>
            <a:chOff x="3803216" y="3851798"/>
            <a:chExt cx="620260" cy="16917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B480AE6-9530-3461-31FE-D7C2032F944C}"/>
                </a:ext>
              </a:extLst>
            </p:cNvPr>
            <p:cNvSpPr/>
            <p:nvPr/>
          </p:nvSpPr>
          <p:spPr>
            <a:xfrm>
              <a:off x="3803216" y="3851799"/>
              <a:ext cx="169173" cy="1691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C4DD1DCA-82F7-0F16-B2B0-781351756447}"/>
                </a:ext>
              </a:extLst>
            </p:cNvPr>
            <p:cNvSpPr/>
            <p:nvPr/>
          </p:nvSpPr>
          <p:spPr>
            <a:xfrm>
              <a:off x="4027549" y="3851798"/>
              <a:ext cx="395927" cy="16917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E340BD-A5A5-527E-F65A-D2BE8F65BEBA}"/>
              </a:ext>
            </a:extLst>
          </p:cNvPr>
          <p:cNvSpPr txBox="1"/>
          <p:nvPr/>
        </p:nvSpPr>
        <p:spPr>
          <a:xfrm>
            <a:off x="481317" y="1420090"/>
            <a:ext cx="3851562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08000" indent="-108000">
              <a:spcBef>
                <a:spcPts val="200"/>
              </a:spcBef>
            </a:pP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별첨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lang="en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ci_bi.ai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10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C6596B-400F-504F-DD88-6780D92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9" y="2907806"/>
            <a:ext cx="4571999" cy="8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7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1">
      <a:dk1>
        <a:srgbClr val="000000"/>
      </a:dk1>
      <a:lt1>
        <a:srgbClr val="FFFFFF"/>
      </a:lt1>
      <a:dk2>
        <a:srgbClr val="F3F7F6"/>
      </a:dk2>
      <a:lt2>
        <a:srgbClr val="110486"/>
      </a:lt2>
      <a:accent1>
        <a:srgbClr val="003AF3"/>
      </a:accent1>
      <a:accent2>
        <a:srgbClr val="54CEE1"/>
      </a:accent2>
      <a:accent3>
        <a:srgbClr val="E8586A"/>
      </a:accent3>
      <a:accent4>
        <a:srgbClr val="FF6E59"/>
      </a:accent4>
      <a:accent5>
        <a:srgbClr val="FFB199"/>
      </a:accent5>
      <a:accent6>
        <a:srgbClr val="FFF791"/>
      </a:accent6>
      <a:hlink>
        <a:srgbClr val="0039F2"/>
      </a:hlink>
      <a:folHlink>
        <a:srgbClr val="0039F2"/>
      </a:folHlink>
    </a:clrScheme>
    <a:fontScheme name="원프레딕트 기본 글꼴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Pretendard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Pretendard"/>
        <a:font script="Hebr" typeface="Pretendar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retendard"/>
        <a:font script="Uigh" typeface="Microsoft Uighur"/>
        <a:font script="Geor" typeface="Sylfaen"/>
        <a:font script="Armn" typeface="Pretendard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Pretendard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Pretendard"/>
        <a:font script="Hebr" typeface="Pretendar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retendard"/>
        <a:font script="Uigh" typeface="Microsoft Uighur"/>
        <a:font script="Geor" typeface="Sylfaen"/>
        <a:font script="Armn" typeface="Pretendard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521b3e4-e5b9-4417-bd30-47e7151f3b41">
      <Terms xmlns="http://schemas.microsoft.com/office/infopath/2007/PartnerControls"/>
    </lcf76f155ced4ddcb4097134ff3c332f>
    <TaxCatchAll xmlns="4d8c51cc-1c43-49a4-a0c3-92e885add4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425ECFF19BB4694DD818564F3C775" ma:contentTypeVersion="19" ma:contentTypeDescription="새 문서를 만듭니다." ma:contentTypeScope="" ma:versionID="4499dd746858df5848a6cadca155b941">
  <xsd:schema xmlns:xsd="http://www.w3.org/2001/XMLSchema" xmlns:xs="http://www.w3.org/2001/XMLSchema" xmlns:p="http://schemas.microsoft.com/office/2006/metadata/properties" xmlns:ns2="0521b3e4-e5b9-4417-bd30-47e7151f3b41" xmlns:ns3="4d8c51cc-1c43-49a4-a0c3-92e885add447" targetNamespace="http://schemas.microsoft.com/office/2006/metadata/properties" ma:root="true" ma:fieldsID="5aa3985fad79ed835de67a76051d0712" ns2:_="" ns3:_="">
    <xsd:import namespace="0521b3e4-e5b9-4417-bd30-47e7151f3b41"/>
    <xsd:import namespace="4d8c51cc-1c43-49a4-a0c3-92e885add4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b3e4-e5b9-4417-bd30-47e7151f3b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766a954c-6c2f-4757-8923-abc641ae97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c51cc-1c43-49a4-a0c3-92e885add44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38c2ab-7a7d-4039-8d0a-02d33d4f7a26}" ma:internalName="TaxCatchAll" ma:showField="CatchAllData" ma:web="4d8c51cc-1c43-49a4-a0c3-92e885add4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D9B7EC-F8AA-43A2-9737-F760082F099F}">
  <ds:schemaRefs>
    <ds:schemaRef ds:uri="http://schemas.microsoft.com/office/2006/documentManagement/types"/>
    <ds:schemaRef ds:uri="http://schemas.openxmlformats.org/package/2006/metadata/core-properties"/>
    <ds:schemaRef ds:uri="0521b3e4-e5b9-4417-bd30-47e7151f3b41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4d8c51cc-1c43-49a4-a0c3-92e885add44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D92094A-6336-43CC-90BC-9BC48678F3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8988E-4A8B-49CF-AA74-204E0259F3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1b3e4-e5b9-4417-bd30-47e7151f3b41"/>
    <ds:schemaRef ds:uri="4d8c51cc-1c43-49a4-a0c3-92e885add4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5080</TotalTime>
  <Words>1079</Words>
  <Application>Microsoft Office PowerPoint</Application>
  <PresentationFormat>와이드스크린</PresentationFormat>
  <Paragraphs>218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Pretendard Black</vt:lpstr>
      <vt:lpstr>Pretendard</vt:lpstr>
      <vt:lpstr>Pretendard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woojin jung</dc:creator>
  <cp:keywords/>
  <dc:description/>
  <cp:lastModifiedBy>양승철</cp:lastModifiedBy>
  <cp:revision>39</cp:revision>
  <dcterms:created xsi:type="dcterms:W3CDTF">2025-05-29T06:29:54Z</dcterms:created>
  <dcterms:modified xsi:type="dcterms:W3CDTF">2026-01-28T06:46:43Z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0x010100AAC425ECFF19BB4694DD818564F3C775</vt:lpwstr>
  </property>
  <property fmtid="{D5CDD505-2E9C-101B-9397-08002B2CF9AE}" pid="3" name="MediaServiceImageTags">
    <vt:lpwstr/>
  </property>
</Properties>
</file>